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02" r:id="rId3"/>
    <p:sldId id="303" r:id="rId4"/>
    <p:sldId id="271" r:id="rId5"/>
    <p:sldId id="262" r:id="rId6"/>
    <p:sldId id="272" r:id="rId7"/>
    <p:sldId id="395" r:id="rId8"/>
    <p:sldId id="394" r:id="rId9"/>
    <p:sldId id="396" r:id="rId10"/>
    <p:sldId id="397" r:id="rId11"/>
    <p:sldId id="296" r:id="rId12"/>
    <p:sldId id="292" r:id="rId13"/>
    <p:sldId id="309" r:id="rId14"/>
    <p:sldId id="380" r:id="rId15"/>
    <p:sldId id="379" r:id="rId16"/>
    <p:sldId id="308" r:id="rId17"/>
    <p:sldId id="310" r:id="rId18"/>
    <p:sldId id="312" r:id="rId19"/>
    <p:sldId id="307" r:id="rId20"/>
    <p:sldId id="386" r:id="rId21"/>
    <p:sldId id="387" r:id="rId22"/>
    <p:sldId id="388" r:id="rId23"/>
    <p:sldId id="392" r:id="rId24"/>
    <p:sldId id="393" r:id="rId25"/>
    <p:sldId id="391" r:id="rId26"/>
    <p:sldId id="389" r:id="rId27"/>
    <p:sldId id="390" r:id="rId28"/>
    <p:sldId id="311" r:id="rId29"/>
    <p:sldId id="289" r:id="rId30"/>
    <p:sldId id="295" r:id="rId31"/>
    <p:sldId id="287" r:id="rId32"/>
    <p:sldId id="297" r:id="rId33"/>
    <p:sldId id="398" r:id="rId34"/>
    <p:sldId id="305" r:id="rId35"/>
    <p:sldId id="264" r:id="rId36"/>
    <p:sldId id="288" r:id="rId37"/>
    <p:sldId id="273" r:id="rId38"/>
    <p:sldId id="274" r:id="rId39"/>
    <p:sldId id="269" r:id="rId40"/>
    <p:sldId id="282" r:id="rId41"/>
    <p:sldId id="284" r:id="rId42"/>
    <p:sldId id="286" r:id="rId43"/>
    <p:sldId id="306" r:id="rId44"/>
    <p:sldId id="378" r:id="rId45"/>
    <p:sldId id="399" r:id="rId4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D3BE4-FE76-464D-81B9-3F9364699F75}" v="91" dt="2025-03-30T14:20:36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9" autoAdjust="0"/>
    <p:restoredTop sz="96003"/>
  </p:normalViewPr>
  <p:slideViewPr>
    <p:cSldViewPr snapToGrid="0">
      <p:cViewPr varScale="1">
        <p:scale>
          <a:sx n="114" d="100"/>
          <a:sy n="114" d="100"/>
        </p:scale>
        <p:origin x="8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Oliveira" userId="b1a00c2927c48bc4" providerId="LiveId" clId="{8EED3BE4-FE76-464D-81B9-3F9364699F75}"/>
    <pc:docChg chg="undo custSel addSld delSld modSld sldOrd">
      <pc:chgData name="Miguel Oliveira" userId="b1a00c2927c48bc4" providerId="LiveId" clId="{8EED3BE4-FE76-464D-81B9-3F9364699F75}" dt="2025-03-30T14:21:30.790" v="342" actId="122"/>
      <pc:docMkLst>
        <pc:docMk/>
      </pc:docMkLst>
      <pc:sldChg chg="addSp modSp">
        <pc:chgData name="Miguel Oliveira" userId="b1a00c2927c48bc4" providerId="LiveId" clId="{8EED3BE4-FE76-464D-81B9-3F9364699F75}" dt="2025-03-30T14:19:48.996" v="295"/>
        <pc:sldMkLst>
          <pc:docMk/>
          <pc:sldMk cId="3019860285" sldId="264"/>
        </pc:sldMkLst>
        <pc:picChg chg="add mod">
          <ac:chgData name="Miguel Oliveira" userId="b1a00c2927c48bc4" providerId="LiveId" clId="{8EED3BE4-FE76-464D-81B9-3F9364699F75}" dt="2025-03-30T14:19:48.996" v="295"/>
          <ac:picMkLst>
            <pc:docMk/>
            <pc:sldMk cId="3019860285" sldId="264"/>
            <ac:picMk id="4" creationId="{E2AA0E7F-73BB-071F-C942-05247E9195E0}"/>
          </ac:picMkLst>
        </pc:picChg>
      </pc:sldChg>
      <pc:sldChg chg="addSp modSp">
        <pc:chgData name="Miguel Oliveira" userId="b1a00c2927c48bc4" providerId="LiveId" clId="{8EED3BE4-FE76-464D-81B9-3F9364699F75}" dt="2025-03-30T14:20:11.925" v="299"/>
        <pc:sldMkLst>
          <pc:docMk/>
          <pc:sldMk cId="4086423034" sldId="269"/>
        </pc:sldMkLst>
        <pc:picChg chg="add mod">
          <ac:chgData name="Miguel Oliveira" userId="b1a00c2927c48bc4" providerId="LiveId" clId="{8EED3BE4-FE76-464D-81B9-3F9364699F75}" dt="2025-03-30T14:20:11.925" v="299"/>
          <ac:picMkLst>
            <pc:docMk/>
            <pc:sldMk cId="4086423034" sldId="269"/>
            <ac:picMk id="4" creationId="{23B08CAD-417E-814F-AA84-E9471D816B75}"/>
          </ac:picMkLst>
        </pc:picChg>
      </pc:sldChg>
      <pc:sldChg chg="addSp modSp">
        <pc:chgData name="Miguel Oliveira" userId="b1a00c2927c48bc4" providerId="LiveId" clId="{8EED3BE4-FE76-464D-81B9-3F9364699F75}" dt="2025-03-30T14:20:01.021" v="297"/>
        <pc:sldMkLst>
          <pc:docMk/>
          <pc:sldMk cId="943968285" sldId="273"/>
        </pc:sldMkLst>
        <pc:picChg chg="add mod">
          <ac:chgData name="Miguel Oliveira" userId="b1a00c2927c48bc4" providerId="LiveId" clId="{8EED3BE4-FE76-464D-81B9-3F9364699F75}" dt="2025-03-30T14:20:01.021" v="297"/>
          <ac:picMkLst>
            <pc:docMk/>
            <pc:sldMk cId="943968285" sldId="273"/>
            <ac:picMk id="3" creationId="{824B1093-1678-81F6-87D0-FE30209ABFF6}"/>
          </ac:picMkLst>
        </pc:picChg>
      </pc:sldChg>
      <pc:sldChg chg="addSp modSp">
        <pc:chgData name="Miguel Oliveira" userId="b1a00c2927c48bc4" providerId="LiveId" clId="{8EED3BE4-FE76-464D-81B9-3F9364699F75}" dt="2025-03-30T14:20:06.733" v="298"/>
        <pc:sldMkLst>
          <pc:docMk/>
          <pc:sldMk cId="3422181126" sldId="274"/>
        </pc:sldMkLst>
        <pc:picChg chg="add mod">
          <ac:chgData name="Miguel Oliveira" userId="b1a00c2927c48bc4" providerId="LiveId" clId="{8EED3BE4-FE76-464D-81B9-3F9364699F75}" dt="2025-03-30T14:20:06.733" v="298"/>
          <ac:picMkLst>
            <pc:docMk/>
            <pc:sldMk cId="3422181126" sldId="274"/>
            <ac:picMk id="3" creationId="{A0BD3391-BC15-0739-BA25-1463E35471D5}"/>
          </ac:picMkLst>
        </pc:picChg>
      </pc:sldChg>
      <pc:sldChg chg="addSp modSp">
        <pc:chgData name="Miguel Oliveira" userId="b1a00c2927c48bc4" providerId="LiveId" clId="{8EED3BE4-FE76-464D-81B9-3F9364699F75}" dt="2025-03-30T14:20:13.930" v="300"/>
        <pc:sldMkLst>
          <pc:docMk/>
          <pc:sldMk cId="135973113" sldId="282"/>
        </pc:sldMkLst>
        <pc:picChg chg="add mod">
          <ac:chgData name="Miguel Oliveira" userId="b1a00c2927c48bc4" providerId="LiveId" clId="{8EED3BE4-FE76-464D-81B9-3F9364699F75}" dt="2025-03-30T14:20:13.930" v="300"/>
          <ac:picMkLst>
            <pc:docMk/>
            <pc:sldMk cId="135973113" sldId="282"/>
            <ac:picMk id="2" creationId="{83FF7BE0-1A97-8DA7-6C19-9359A6A3EB17}"/>
          </ac:picMkLst>
        </pc:picChg>
      </pc:sldChg>
      <pc:sldChg chg="addSp modSp">
        <pc:chgData name="Miguel Oliveira" userId="b1a00c2927c48bc4" providerId="LiveId" clId="{8EED3BE4-FE76-464D-81B9-3F9364699F75}" dt="2025-03-30T14:20:17.099" v="301"/>
        <pc:sldMkLst>
          <pc:docMk/>
          <pc:sldMk cId="3265731672" sldId="284"/>
        </pc:sldMkLst>
        <pc:picChg chg="add mod">
          <ac:chgData name="Miguel Oliveira" userId="b1a00c2927c48bc4" providerId="LiveId" clId="{8EED3BE4-FE76-464D-81B9-3F9364699F75}" dt="2025-03-30T14:20:17.099" v="301"/>
          <ac:picMkLst>
            <pc:docMk/>
            <pc:sldMk cId="3265731672" sldId="284"/>
            <ac:picMk id="3" creationId="{C0470037-5040-1059-FEA1-2DF9CFF181E2}"/>
          </ac:picMkLst>
        </pc:picChg>
      </pc:sldChg>
      <pc:sldChg chg="addSp modSp">
        <pc:chgData name="Miguel Oliveira" userId="b1a00c2927c48bc4" providerId="LiveId" clId="{8EED3BE4-FE76-464D-81B9-3F9364699F75}" dt="2025-03-30T14:20:20.423" v="302"/>
        <pc:sldMkLst>
          <pc:docMk/>
          <pc:sldMk cId="3117894639" sldId="286"/>
        </pc:sldMkLst>
        <pc:picChg chg="add mod">
          <ac:chgData name="Miguel Oliveira" userId="b1a00c2927c48bc4" providerId="LiveId" clId="{8EED3BE4-FE76-464D-81B9-3F9364699F75}" dt="2025-03-30T14:20:20.423" v="302"/>
          <ac:picMkLst>
            <pc:docMk/>
            <pc:sldMk cId="3117894639" sldId="286"/>
            <ac:picMk id="3" creationId="{2614965A-FF93-7DAF-B5ED-B78533B6741F}"/>
          </ac:picMkLst>
        </pc:picChg>
      </pc:sldChg>
      <pc:sldChg chg="addSp delSp modSp mod">
        <pc:chgData name="Miguel Oliveira" userId="b1a00c2927c48bc4" providerId="LiveId" clId="{8EED3BE4-FE76-464D-81B9-3F9364699F75}" dt="2025-03-30T14:19:56.357" v="296"/>
        <pc:sldMkLst>
          <pc:docMk/>
          <pc:sldMk cId="329299458" sldId="288"/>
        </pc:sldMkLst>
        <pc:spChg chg="mod">
          <ac:chgData name="Miguel Oliveira" userId="b1a00c2927c48bc4" providerId="LiveId" clId="{8EED3BE4-FE76-464D-81B9-3F9364699F75}" dt="2025-03-28T15:26:08.655" v="91" actId="1035"/>
          <ac:spMkLst>
            <pc:docMk/>
            <pc:sldMk cId="329299458" sldId="288"/>
            <ac:spMk id="2" creationId="{4AB00E44-6B6C-BF76-B664-886FE3BA7314}"/>
          </ac:spMkLst>
        </pc:spChg>
        <pc:picChg chg="add mod">
          <ac:chgData name="Miguel Oliveira" userId="b1a00c2927c48bc4" providerId="LiveId" clId="{8EED3BE4-FE76-464D-81B9-3F9364699F75}" dt="2025-03-30T14:19:56.357" v="296"/>
          <ac:picMkLst>
            <pc:docMk/>
            <pc:sldMk cId="329299458" sldId="288"/>
            <ac:picMk id="3" creationId="{4EC67D7E-100C-2E72-A0A4-008E9F230134}"/>
          </ac:picMkLst>
        </pc:picChg>
      </pc:sldChg>
      <pc:sldChg chg="del">
        <pc:chgData name="Miguel Oliveira" userId="b1a00c2927c48bc4" providerId="LiveId" clId="{8EED3BE4-FE76-464D-81B9-3F9364699F75}" dt="2025-03-28T15:25:31.284" v="85" actId="2696"/>
        <pc:sldMkLst>
          <pc:docMk/>
          <pc:sldMk cId="2067982149" sldId="298"/>
        </pc:sldMkLst>
      </pc:sldChg>
      <pc:sldChg chg="del">
        <pc:chgData name="Miguel Oliveira" userId="b1a00c2927c48bc4" providerId="LiveId" clId="{8EED3BE4-FE76-464D-81B9-3F9364699F75}" dt="2025-03-28T15:25:35.166" v="86" actId="2696"/>
        <pc:sldMkLst>
          <pc:docMk/>
          <pc:sldMk cId="469645653" sldId="299"/>
        </pc:sldMkLst>
      </pc:sldChg>
      <pc:sldChg chg="del">
        <pc:chgData name="Miguel Oliveira" userId="b1a00c2927c48bc4" providerId="LiveId" clId="{8EED3BE4-FE76-464D-81B9-3F9364699F75}" dt="2025-03-28T15:25:37.741" v="87" actId="2696"/>
        <pc:sldMkLst>
          <pc:docMk/>
          <pc:sldMk cId="3518332697" sldId="300"/>
        </pc:sldMkLst>
      </pc:sldChg>
      <pc:sldChg chg="addSp modSp mod">
        <pc:chgData name="Miguel Oliveira" userId="b1a00c2927c48bc4" providerId="LiveId" clId="{8EED3BE4-FE76-464D-81B9-3F9364699F75}" dt="2025-03-30T14:19:15.636" v="292" actId="1076"/>
        <pc:sldMkLst>
          <pc:docMk/>
          <pc:sldMk cId="2201426123" sldId="305"/>
        </pc:sldMkLst>
        <pc:picChg chg="add mod">
          <ac:chgData name="Miguel Oliveira" userId="b1a00c2927c48bc4" providerId="LiveId" clId="{8EED3BE4-FE76-464D-81B9-3F9364699F75}" dt="2025-03-30T14:19:15.636" v="292" actId="1076"/>
          <ac:picMkLst>
            <pc:docMk/>
            <pc:sldMk cId="2201426123" sldId="305"/>
            <ac:picMk id="3" creationId="{7DD506EE-30D6-605C-9123-CC682D9F59C4}"/>
          </ac:picMkLst>
        </pc:picChg>
      </pc:sldChg>
      <pc:sldChg chg="ord">
        <pc:chgData name="Miguel Oliveira" userId="b1a00c2927c48bc4" providerId="LiveId" clId="{8EED3BE4-FE76-464D-81B9-3F9364699F75}" dt="2025-03-28T15:24:56.059" v="84" actId="20578"/>
        <pc:sldMkLst>
          <pc:docMk/>
          <pc:sldMk cId="2918920008" sldId="307"/>
        </pc:sldMkLst>
      </pc:sldChg>
      <pc:sldChg chg="delSp add del setBg delDesignElem">
        <pc:chgData name="Miguel Oliveira" userId="b1a00c2927c48bc4" providerId="LiveId" clId="{8EED3BE4-FE76-464D-81B9-3F9364699F75}" dt="2025-03-28T14:18:52.089" v="7" actId="2696"/>
        <pc:sldMkLst>
          <pc:docMk/>
          <pc:sldMk cId="3788199589" sldId="378"/>
        </pc:sldMkLst>
      </pc:sldChg>
      <pc:sldChg chg="delSp add setBg delDesignElem">
        <pc:chgData name="Miguel Oliveira" userId="b1a00c2927c48bc4" providerId="LiveId" clId="{8EED3BE4-FE76-464D-81B9-3F9364699F75}" dt="2025-03-28T14:17:44.139" v="3"/>
        <pc:sldMkLst>
          <pc:docMk/>
          <pc:sldMk cId="923886687" sldId="379"/>
        </pc:sldMkLst>
      </pc:sldChg>
      <pc:sldChg chg="delSp add setBg delDesignElem">
        <pc:chgData name="Miguel Oliveira" userId="b1a00c2927c48bc4" providerId="LiveId" clId="{8EED3BE4-FE76-464D-81B9-3F9364699F75}" dt="2025-03-28T14:17:31.154" v="1"/>
        <pc:sldMkLst>
          <pc:docMk/>
          <pc:sldMk cId="896158662" sldId="380"/>
        </pc:sldMkLst>
      </pc:sldChg>
      <pc:sldChg chg="add">
        <pc:chgData name="Miguel Oliveira" userId="b1a00c2927c48bc4" providerId="LiveId" clId="{8EED3BE4-FE76-464D-81B9-3F9364699F75}" dt="2025-03-28T14:26:50.505" v="8"/>
        <pc:sldMkLst>
          <pc:docMk/>
          <pc:sldMk cId="2844823805" sldId="386"/>
        </pc:sldMkLst>
      </pc:sldChg>
      <pc:sldChg chg="addSp delSp modSp new mod setBg">
        <pc:chgData name="Miguel Oliveira" userId="b1a00c2927c48bc4" providerId="LiveId" clId="{8EED3BE4-FE76-464D-81B9-3F9364699F75}" dt="2025-03-28T14:40:19.195" v="22" actId="26606"/>
        <pc:sldMkLst>
          <pc:docMk/>
          <pc:sldMk cId="525629491" sldId="387"/>
        </pc:sldMkLst>
        <pc:spChg chg="add">
          <ac:chgData name="Miguel Oliveira" userId="b1a00c2927c48bc4" providerId="LiveId" clId="{8EED3BE4-FE76-464D-81B9-3F9364699F75}" dt="2025-03-28T14:40:19.195" v="22" actId="26606"/>
          <ac:spMkLst>
            <pc:docMk/>
            <pc:sldMk cId="525629491" sldId="387"/>
            <ac:spMk id="26" creationId="{C5F79084-E805-48DA-8EAC-CD5FD493EEAD}"/>
          </ac:spMkLst>
        </pc:spChg>
        <pc:picChg chg="add mod">
          <ac:chgData name="Miguel Oliveira" userId="b1a00c2927c48bc4" providerId="LiveId" clId="{8EED3BE4-FE76-464D-81B9-3F9364699F75}" dt="2025-03-28T14:40:19.195" v="22" actId="26606"/>
          <ac:picMkLst>
            <pc:docMk/>
            <pc:sldMk cId="525629491" sldId="387"/>
            <ac:picMk id="7" creationId="{87E6757E-1E66-17AF-9A50-601EAFA83B47}"/>
          </ac:picMkLst>
        </pc:picChg>
      </pc:sldChg>
      <pc:sldChg chg="addSp delSp modSp new mod modClrScheme chgLayout">
        <pc:chgData name="Miguel Oliveira" userId="b1a00c2927c48bc4" providerId="LiveId" clId="{8EED3BE4-FE76-464D-81B9-3F9364699F75}" dt="2025-03-28T15:20:44.378" v="68" actId="27636"/>
        <pc:sldMkLst>
          <pc:docMk/>
          <pc:sldMk cId="3915503007" sldId="388"/>
        </pc:sldMkLst>
        <pc:spChg chg="add mod ord">
          <ac:chgData name="Miguel Oliveira" userId="b1a00c2927c48bc4" providerId="LiveId" clId="{8EED3BE4-FE76-464D-81B9-3F9364699F75}" dt="2025-03-28T15:20:44.378" v="68" actId="27636"/>
          <ac:spMkLst>
            <pc:docMk/>
            <pc:sldMk cId="3915503007" sldId="388"/>
            <ac:spMk id="4" creationId="{A5D1C54C-A6D6-62BD-F5AF-9AB30B1F2A70}"/>
          </ac:spMkLst>
        </pc:spChg>
        <pc:picChg chg="add mod">
          <ac:chgData name="Miguel Oliveira" userId="b1a00c2927c48bc4" providerId="LiveId" clId="{8EED3BE4-FE76-464D-81B9-3F9364699F75}" dt="2025-03-28T15:19:47.544" v="57" actId="962"/>
          <ac:picMkLst>
            <pc:docMk/>
            <pc:sldMk cId="3915503007" sldId="388"/>
            <ac:picMk id="14" creationId="{F9873470-D12C-8CA8-52D3-0A290FDE740C}"/>
          </ac:picMkLst>
        </pc:picChg>
        <pc:picChg chg="add mod">
          <ac:chgData name="Miguel Oliveira" userId="b1a00c2927c48bc4" providerId="LiveId" clId="{8EED3BE4-FE76-464D-81B9-3F9364699F75}" dt="2025-03-28T15:20:26.665" v="66" actId="962"/>
          <ac:picMkLst>
            <pc:docMk/>
            <pc:sldMk cId="3915503007" sldId="388"/>
            <ac:picMk id="20" creationId="{3476FA41-40D3-4671-D9C2-C98143A11C23}"/>
          </ac:picMkLst>
        </pc:picChg>
      </pc:sldChg>
      <pc:sldChg chg="modSp add mod">
        <pc:chgData name="Miguel Oliveira" userId="b1a00c2927c48bc4" providerId="LiveId" clId="{8EED3BE4-FE76-464D-81B9-3F9364699F75}" dt="2025-03-28T15:10:56.825" v="44" actId="27636"/>
        <pc:sldMkLst>
          <pc:docMk/>
          <pc:sldMk cId="115058419" sldId="389"/>
        </pc:sldMkLst>
        <pc:spChg chg="mod">
          <ac:chgData name="Miguel Oliveira" userId="b1a00c2927c48bc4" providerId="LiveId" clId="{8EED3BE4-FE76-464D-81B9-3F9364699F75}" dt="2025-03-28T15:10:07.443" v="36"/>
          <ac:spMkLst>
            <pc:docMk/>
            <pc:sldMk cId="115058419" sldId="389"/>
            <ac:spMk id="2" creationId="{CF5A25B8-2E5E-518C-C846-1D461BA076C6}"/>
          </ac:spMkLst>
        </pc:spChg>
        <pc:spChg chg="mod">
          <ac:chgData name="Miguel Oliveira" userId="b1a00c2927c48bc4" providerId="LiveId" clId="{8EED3BE4-FE76-464D-81B9-3F9364699F75}" dt="2025-03-28T15:10:56.825" v="44" actId="27636"/>
          <ac:spMkLst>
            <pc:docMk/>
            <pc:sldMk cId="115058419" sldId="389"/>
            <ac:spMk id="3" creationId="{EB19BE79-383B-A730-0687-1F6944362A02}"/>
          </ac:spMkLst>
        </pc:spChg>
      </pc:sldChg>
      <pc:sldChg chg="new del">
        <pc:chgData name="Miguel Oliveira" userId="b1a00c2927c48bc4" providerId="LiveId" clId="{8EED3BE4-FE76-464D-81B9-3F9364699F75}" dt="2025-03-28T15:08:37.840" v="34" actId="680"/>
        <pc:sldMkLst>
          <pc:docMk/>
          <pc:sldMk cId="2147590668" sldId="389"/>
        </pc:sldMkLst>
      </pc:sldChg>
      <pc:sldChg chg="modSp add mod">
        <pc:chgData name="Miguel Oliveira" userId="b1a00c2927c48bc4" providerId="LiveId" clId="{8EED3BE4-FE76-464D-81B9-3F9364699F75}" dt="2025-03-28T15:12:07.302" v="52" actId="27636"/>
        <pc:sldMkLst>
          <pc:docMk/>
          <pc:sldMk cId="2678129045" sldId="390"/>
        </pc:sldMkLst>
        <pc:spChg chg="mod">
          <ac:chgData name="Miguel Oliveira" userId="b1a00c2927c48bc4" providerId="LiveId" clId="{8EED3BE4-FE76-464D-81B9-3F9364699F75}" dt="2025-03-28T15:11:34.373" v="46"/>
          <ac:spMkLst>
            <pc:docMk/>
            <pc:sldMk cId="2678129045" sldId="390"/>
            <ac:spMk id="2" creationId="{25FEC1AC-7CD7-6326-BE5F-B12FED7C9023}"/>
          </ac:spMkLst>
        </pc:spChg>
        <pc:spChg chg="mod">
          <ac:chgData name="Miguel Oliveira" userId="b1a00c2927c48bc4" providerId="LiveId" clId="{8EED3BE4-FE76-464D-81B9-3F9364699F75}" dt="2025-03-28T15:12:07.302" v="52" actId="27636"/>
          <ac:spMkLst>
            <pc:docMk/>
            <pc:sldMk cId="2678129045" sldId="390"/>
            <ac:spMk id="3" creationId="{AC663B25-65B9-409F-2856-9D1EB1143780}"/>
          </ac:spMkLst>
        </pc:spChg>
      </pc:sldChg>
      <pc:sldChg chg="add">
        <pc:chgData name="Miguel Oliveira" userId="b1a00c2927c48bc4" providerId="LiveId" clId="{8EED3BE4-FE76-464D-81B9-3F9364699F75}" dt="2025-03-28T15:19:23.555" v="53" actId="2890"/>
        <pc:sldMkLst>
          <pc:docMk/>
          <pc:sldMk cId="1929833963" sldId="391"/>
        </pc:sldMkLst>
      </pc:sldChg>
      <pc:sldChg chg="modSp add mod ord">
        <pc:chgData name="Miguel Oliveira" userId="b1a00c2927c48bc4" providerId="LiveId" clId="{8EED3BE4-FE76-464D-81B9-3F9364699F75}" dt="2025-03-28T15:22:05.496" v="77" actId="27636"/>
        <pc:sldMkLst>
          <pc:docMk/>
          <pc:sldMk cId="1831330805" sldId="392"/>
        </pc:sldMkLst>
        <pc:spChg chg="mod">
          <ac:chgData name="Miguel Oliveira" userId="b1a00c2927c48bc4" providerId="LiveId" clId="{8EED3BE4-FE76-464D-81B9-3F9364699F75}" dt="2025-03-28T15:21:37.591" v="71"/>
          <ac:spMkLst>
            <pc:docMk/>
            <pc:sldMk cId="1831330805" sldId="392"/>
            <ac:spMk id="2" creationId="{3D403473-D612-27B8-8803-919990109556}"/>
          </ac:spMkLst>
        </pc:spChg>
        <pc:spChg chg="mod">
          <ac:chgData name="Miguel Oliveira" userId="b1a00c2927c48bc4" providerId="LiveId" clId="{8EED3BE4-FE76-464D-81B9-3F9364699F75}" dt="2025-03-28T15:22:05.496" v="77" actId="27636"/>
          <ac:spMkLst>
            <pc:docMk/>
            <pc:sldMk cId="1831330805" sldId="392"/>
            <ac:spMk id="3" creationId="{4B941E11-95F5-9829-6BF2-3C60A6E77DC8}"/>
          </ac:spMkLst>
        </pc:spChg>
      </pc:sldChg>
      <pc:sldChg chg="modSp add mod">
        <pc:chgData name="Miguel Oliveira" userId="b1a00c2927c48bc4" providerId="LiveId" clId="{8EED3BE4-FE76-464D-81B9-3F9364699F75}" dt="2025-03-28T15:22:58.792" v="83" actId="27636"/>
        <pc:sldMkLst>
          <pc:docMk/>
          <pc:sldMk cId="2139048360" sldId="393"/>
        </pc:sldMkLst>
        <pc:spChg chg="mod">
          <ac:chgData name="Miguel Oliveira" userId="b1a00c2927c48bc4" providerId="LiveId" clId="{8EED3BE4-FE76-464D-81B9-3F9364699F75}" dt="2025-03-28T15:22:34.272" v="79"/>
          <ac:spMkLst>
            <pc:docMk/>
            <pc:sldMk cId="2139048360" sldId="393"/>
            <ac:spMk id="2" creationId="{A216F2F5-83C7-B5BC-16C6-F92E8A25A7CB}"/>
          </ac:spMkLst>
        </pc:spChg>
        <pc:spChg chg="mod">
          <ac:chgData name="Miguel Oliveira" userId="b1a00c2927c48bc4" providerId="LiveId" clId="{8EED3BE4-FE76-464D-81B9-3F9364699F75}" dt="2025-03-28T15:22:58.792" v="83" actId="27636"/>
          <ac:spMkLst>
            <pc:docMk/>
            <pc:sldMk cId="2139048360" sldId="393"/>
            <ac:spMk id="3" creationId="{582D2BAD-DD69-73C9-5264-2A11A954BD49}"/>
          </ac:spMkLst>
        </pc:spChg>
      </pc:sldChg>
      <pc:sldChg chg="addSp delSp modSp new mod modClrScheme chgLayout">
        <pc:chgData name="Miguel Oliveira" userId="b1a00c2927c48bc4" providerId="LiveId" clId="{8EED3BE4-FE76-464D-81B9-3F9364699F75}" dt="2025-03-29T11:43:29.665" v="142" actId="14100"/>
        <pc:sldMkLst>
          <pc:docMk/>
          <pc:sldMk cId="2716047528" sldId="394"/>
        </pc:sldMkLst>
        <pc:spChg chg="del">
          <ac:chgData name="Miguel Oliveira" userId="b1a00c2927c48bc4" providerId="LiveId" clId="{8EED3BE4-FE76-464D-81B9-3F9364699F75}" dt="2025-03-29T11:23:01.797" v="94" actId="700"/>
          <ac:spMkLst>
            <pc:docMk/>
            <pc:sldMk cId="2716047528" sldId="394"/>
            <ac:spMk id="2" creationId="{9FC41561-814B-44B8-16F7-1CC1CAAC7233}"/>
          </ac:spMkLst>
        </pc:spChg>
        <pc:spChg chg="del">
          <ac:chgData name="Miguel Oliveira" userId="b1a00c2927c48bc4" providerId="LiveId" clId="{8EED3BE4-FE76-464D-81B9-3F9364699F75}" dt="2025-03-29T11:22:51.463" v="93"/>
          <ac:spMkLst>
            <pc:docMk/>
            <pc:sldMk cId="2716047528" sldId="394"/>
            <ac:spMk id="3" creationId="{ADAD55FA-6FE3-9EA8-D00D-D7360E7F481D}"/>
          </ac:spMkLst>
        </pc:spChg>
        <pc:spChg chg="del">
          <ac:chgData name="Miguel Oliveira" userId="b1a00c2927c48bc4" providerId="LiveId" clId="{8EED3BE4-FE76-464D-81B9-3F9364699F75}" dt="2025-03-29T11:23:01.797" v="94" actId="700"/>
          <ac:spMkLst>
            <pc:docMk/>
            <pc:sldMk cId="2716047528" sldId="394"/>
            <ac:spMk id="4" creationId="{56332C0B-7E6A-2F5A-2334-2671A3B2E6A4}"/>
          </ac:spMkLst>
        </pc:spChg>
        <pc:spChg chg="add del mod">
          <ac:chgData name="Miguel Oliveira" userId="b1a00c2927c48bc4" providerId="LiveId" clId="{8EED3BE4-FE76-464D-81B9-3F9364699F75}" dt="2025-03-29T11:27:44.615" v="120"/>
          <ac:spMkLst>
            <pc:docMk/>
            <pc:sldMk cId="2716047528" sldId="394"/>
            <ac:spMk id="5" creationId="{00849461-CF2E-92DD-16CC-E8EC3A777233}"/>
          </ac:spMkLst>
        </pc:spChg>
        <pc:spChg chg="add mod">
          <ac:chgData name="Miguel Oliveira" userId="b1a00c2927c48bc4" providerId="LiveId" clId="{8EED3BE4-FE76-464D-81B9-3F9364699F75}" dt="2025-03-29T11:26:48.632" v="109"/>
          <ac:spMkLst>
            <pc:docMk/>
            <pc:sldMk cId="2716047528" sldId="394"/>
            <ac:spMk id="6" creationId="{171761F6-8FAF-F41B-616B-099BDF154C41}"/>
          </ac:spMkLst>
        </pc:spChg>
        <pc:spChg chg="add mod">
          <ac:chgData name="Miguel Oliveira" userId="b1a00c2927c48bc4" providerId="LiveId" clId="{8EED3BE4-FE76-464D-81B9-3F9364699F75}" dt="2025-03-29T11:27:52.029" v="121" actId="1076"/>
          <ac:spMkLst>
            <pc:docMk/>
            <pc:sldMk cId="2716047528" sldId="394"/>
            <ac:spMk id="7" creationId="{A0E90F34-4210-6866-8978-A18CEAC7F874}"/>
          </ac:spMkLst>
        </pc:spChg>
        <pc:spChg chg="add mod">
          <ac:chgData name="Miguel Oliveira" userId="b1a00c2927c48bc4" providerId="LiveId" clId="{8EED3BE4-FE76-464D-81B9-3F9364699F75}" dt="2025-03-29T11:28:31.903" v="126" actId="14100"/>
          <ac:spMkLst>
            <pc:docMk/>
            <pc:sldMk cId="2716047528" sldId="394"/>
            <ac:spMk id="8" creationId="{71DF3736-EFC2-0356-8C25-37C4DDD0F970}"/>
          </ac:spMkLst>
        </pc:spChg>
        <pc:spChg chg="add mod">
          <ac:chgData name="Miguel Oliveira" userId="b1a00c2927c48bc4" providerId="LiveId" clId="{8EED3BE4-FE76-464D-81B9-3F9364699F75}" dt="2025-03-29T11:38:53.053" v="136" actId="14100"/>
          <ac:spMkLst>
            <pc:docMk/>
            <pc:sldMk cId="2716047528" sldId="394"/>
            <ac:spMk id="9" creationId="{EE3BE770-600D-78C2-9AB5-B18E216E2A06}"/>
          </ac:spMkLst>
        </pc:spChg>
        <pc:spChg chg="add mod">
          <ac:chgData name="Miguel Oliveira" userId="b1a00c2927c48bc4" providerId="LiveId" clId="{8EED3BE4-FE76-464D-81B9-3F9364699F75}" dt="2025-03-29T11:43:29.665" v="142" actId="14100"/>
          <ac:spMkLst>
            <pc:docMk/>
            <pc:sldMk cId="2716047528" sldId="394"/>
            <ac:spMk id="10" creationId="{704307E9-8F5C-267B-A3C5-2C1459DC94F2}"/>
          </ac:spMkLst>
        </pc:spChg>
        <pc:picChg chg="add mod ord">
          <ac:chgData name="Miguel Oliveira" userId="b1a00c2927c48bc4" providerId="LiveId" clId="{8EED3BE4-FE76-464D-81B9-3F9364699F75}" dt="2025-03-29T11:27:56.063" v="122" actId="1076"/>
          <ac:picMkLst>
            <pc:docMk/>
            <pc:sldMk cId="2716047528" sldId="394"/>
            <ac:picMk id="1026" creationId="{2FB9559D-0C5F-3199-8B64-9849FCAB75AD}"/>
          </ac:picMkLst>
        </pc:picChg>
        <pc:picChg chg="add mod">
          <ac:chgData name="Miguel Oliveira" userId="b1a00c2927c48bc4" providerId="LiveId" clId="{8EED3BE4-FE76-464D-81B9-3F9364699F75}" dt="2025-03-29T11:26:02.636" v="105" actId="14100"/>
          <ac:picMkLst>
            <pc:docMk/>
            <pc:sldMk cId="2716047528" sldId="394"/>
            <ac:picMk id="1028" creationId="{003142B9-0EA7-2CC9-B99B-054AF96B637C}"/>
          </ac:picMkLst>
        </pc:picChg>
        <pc:picChg chg="add mod">
          <ac:chgData name="Miguel Oliveira" userId="b1a00c2927c48bc4" providerId="LiveId" clId="{8EED3BE4-FE76-464D-81B9-3F9364699F75}" dt="2025-03-29T11:38:12.441" v="130" actId="14100"/>
          <ac:picMkLst>
            <pc:docMk/>
            <pc:sldMk cId="2716047528" sldId="394"/>
            <ac:picMk id="1030" creationId="{C446E47B-1D20-4F8E-0438-6949E479F804}"/>
          </ac:picMkLst>
        </pc:picChg>
        <pc:picChg chg="add mod">
          <ac:chgData name="Miguel Oliveira" userId="b1a00c2927c48bc4" providerId="LiveId" clId="{8EED3BE4-FE76-464D-81B9-3F9364699F75}" dt="2025-03-29T11:42:56.604" v="139" actId="14100"/>
          <ac:picMkLst>
            <pc:docMk/>
            <pc:sldMk cId="2716047528" sldId="394"/>
            <ac:picMk id="1032" creationId="{06FC74E5-930A-632A-48F8-7376A3A626C0}"/>
          </ac:picMkLst>
        </pc:picChg>
      </pc:sldChg>
      <pc:sldChg chg="modSp add mod ord">
        <pc:chgData name="Miguel Oliveira" userId="b1a00c2927c48bc4" providerId="LiveId" clId="{8EED3BE4-FE76-464D-81B9-3F9364699F75}" dt="2025-03-29T11:58:22.044" v="225" actId="20577"/>
        <pc:sldMkLst>
          <pc:docMk/>
          <pc:sldMk cId="2281859875" sldId="395"/>
        </pc:sldMkLst>
        <pc:spChg chg="mod">
          <ac:chgData name="Miguel Oliveira" userId="b1a00c2927c48bc4" providerId="LiveId" clId="{8EED3BE4-FE76-464D-81B9-3F9364699F75}" dt="2025-03-29T11:58:22.044" v="225" actId="20577"/>
          <ac:spMkLst>
            <pc:docMk/>
            <pc:sldMk cId="2281859875" sldId="395"/>
            <ac:spMk id="2" creationId="{F3997150-37A8-1509-6ABC-86BB95CF7156}"/>
          </ac:spMkLst>
        </pc:spChg>
      </pc:sldChg>
      <pc:sldChg chg="addSp delSp modSp new mod">
        <pc:chgData name="Miguel Oliveira" userId="b1a00c2927c48bc4" providerId="LiveId" clId="{8EED3BE4-FE76-464D-81B9-3F9364699F75}" dt="2025-03-30T10:43:02.805" v="262"/>
        <pc:sldMkLst>
          <pc:docMk/>
          <pc:sldMk cId="4253171713" sldId="396"/>
        </pc:sldMkLst>
        <pc:spChg chg="add mod">
          <ac:chgData name="Miguel Oliveira" userId="b1a00c2927c48bc4" providerId="LiveId" clId="{8EED3BE4-FE76-464D-81B9-3F9364699F75}" dt="2025-03-29T11:52:11.897" v="182" actId="1076"/>
          <ac:spMkLst>
            <pc:docMk/>
            <pc:sldMk cId="4253171713" sldId="396"/>
            <ac:spMk id="2" creationId="{83860235-2BDA-FA4D-5C1A-7342C36912B3}"/>
          </ac:spMkLst>
        </pc:spChg>
        <pc:spChg chg="add mod">
          <ac:chgData name="Miguel Oliveira" userId="b1a00c2927c48bc4" providerId="LiveId" clId="{8EED3BE4-FE76-464D-81B9-3F9364699F75}" dt="2025-03-29T11:54:01.622" v="189" actId="1076"/>
          <ac:spMkLst>
            <pc:docMk/>
            <pc:sldMk cId="4253171713" sldId="396"/>
            <ac:spMk id="3" creationId="{FC8820BF-E682-4ACD-944C-55FE6359CC49}"/>
          </ac:spMkLst>
        </pc:spChg>
        <pc:spChg chg="add mod">
          <ac:chgData name="Miguel Oliveira" userId="b1a00c2927c48bc4" providerId="LiveId" clId="{8EED3BE4-FE76-464D-81B9-3F9364699F75}" dt="2025-03-30T10:38:28.628" v="245"/>
          <ac:spMkLst>
            <pc:docMk/>
            <pc:sldMk cId="4253171713" sldId="396"/>
            <ac:spMk id="4" creationId="{B8F24767-047A-B07A-BC9D-2B481DB4C415}"/>
          </ac:spMkLst>
        </pc:spChg>
        <pc:spChg chg="add mod">
          <ac:chgData name="Miguel Oliveira" userId="b1a00c2927c48bc4" providerId="LiveId" clId="{8EED3BE4-FE76-464D-81B9-3F9364699F75}" dt="2025-03-30T10:43:02.805" v="262"/>
          <ac:spMkLst>
            <pc:docMk/>
            <pc:sldMk cId="4253171713" sldId="396"/>
            <ac:spMk id="5" creationId="{FFF4867E-C642-D5BE-0D75-3CBCC25FFB16}"/>
          </ac:spMkLst>
        </pc:spChg>
        <pc:picChg chg="add mod">
          <ac:chgData name="Miguel Oliveira" userId="b1a00c2927c48bc4" providerId="LiveId" clId="{8EED3BE4-FE76-464D-81B9-3F9364699F75}" dt="2025-03-29T11:49:51.701" v="178" actId="14100"/>
          <ac:picMkLst>
            <pc:docMk/>
            <pc:sldMk cId="4253171713" sldId="396"/>
            <ac:picMk id="2050" creationId="{48680AD3-2590-B267-7EFE-90B41FFEA022}"/>
          </ac:picMkLst>
        </pc:picChg>
        <pc:picChg chg="add mod">
          <ac:chgData name="Miguel Oliveira" userId="b1a00c2927c48bc4" providerId="LiveId" clId="{8EED3BE4-FE76-464D-81B9-3F9364699F75}" dt="2025-03-29T11:53:56.700" v="188" actId="14100"/>
          <ac:picMkLst>
            <pc:docMk/>
            <pc:sldMk cId="4253171713" sldId="396"/>
            <ac:picMk id="2052" creationId="{8B55F584-7A3A-240B-9C08-6616A7B57CF1}"/>
          </ac:picMkLst>
        </pc:picChg>
        <pc:picChg chg="add mod">
          <ac:chgData name="Miguel Oliveira" userId="b1a00c2927c48bc4" providerId="LiveId" clId="{8EED3BE4-FE76-464D-81B9-3F9364699F75}" dt="2025-03-30T10:38:06.286" v="243" actId="14100"/>
          <ac:picMkLst>
            <pc:docMk/>
            <pc:sldMk cId="4253171713" sldId="396"/>
            <ac:picMk id="2054" creationId="{1C155EB3-5E5D-66EB-BEFC-0FD8A68913C2}"/>
          </ac:picMkLst>
        </pc:picChg>
        <pc:picChg chg="add del mod">
          <ac:chgData name="Miguel Oliveira" userId="b1a00c2927c48bc4" providerId="LiveId" clId="{8EED3BE4-FE76-464D-81B9-3F9364699F75}" dt="2025-03-30T10:42:32.735" v="254" actId="478"/>
          <ac:picMkLst>
            <pc:docMk/>
            <pc:sldMk cId="4253171713" sldId="396"/>
            <ac:picMk id="2056" creationId="{F53197FD-75B2-8E81-6D70-6A811661F367}"/>
          </ac:picMkLst>
        </pc:picChg>
        <pc:picChg chg="add mod">
          <ac:chgData name="Miguel Oliveira" userId="b1a00c2927c48bc4" providerId="LiveId" clId="{8EED3BE4-FE76-464D-81B9-3F9364699F75}" dt="2025-03-30T10:42:49.498" v="261" actId="1076"/>
          <ac:picMkLst>
            <pc:docMk/>
            <pc:sldMk cId="4253171713" sldId="396"/>
            <ac:picMk id="2058" creationId="{B2709F89-0807-5BAB-0891-C40E4DE5A977}"/>
          </ac:picMkLst>
        </pc:picChg>
      </pc:sldChg>
      <pc:sldChg chg="addSp delSp modSp new mod modClrScheme chgLayout">
        <pc:chgData name="Miguel Oliveira" userId="b1a00c2927c48bc4" providerId="LiveId" clId="{8EED3BE4-FE76-464D-81B9-3F9364699F75}" dt="2025-03-29T12:01:29.166" v="239" actId="5793"/>
        <pc:sldMkLst>
          <pc:docMk/>
          <pc:sldMk cId="3607722466" sldId="397"/>
        </pc:sldMkLst>
        <pc:spChg chg="add del mod ord">
          <ac:chgData name="Miguel Oliveira" userId="b1a00c2927c48bc4" providerId="LiveId" clId="{8EED3BE4-FE76-464D-81B9-3F9364699F75}" dt="2025-03-29T11:59:48.383" v="228" actId="700"/>
          <ac:spMkLst>
            <pc:docMk/>
            <pc:sldMk cId="3607722466" sldId="397"/>
            <ac:spMk id="2" creationId="{6DAFEA77-5CCF-635E-0C84-6B5087718BB1}"/>
          </ac:spMkLst>
        </pc:spChg>
        <pc:spChg chg="add del mod ord">
          <ac:chgData name="Miguel Oliveira" userId="b1a00c2927c48bc4" providerId="LiveId" clId="{8EED3BE4-FE76-464D-81B9-3F9364699F75}" dt="2025-03-29T11:59:48.383" v="228" actId="700"/>
          <ac:spMkLst>
            <pc:docMk/>
            <pc:sldMk cId="3607722466" sldId="397"/>
            <ac:spMk id="3" creationId="{C79A294B-D5C8-E798-86CE-96399DCBE8F2}"/>
          </ac:spMkLst>
        </pc:spChg>
        <pc:spChg chg="add del mod ord">
          <ac:chgData name="Miguel Oliveira" userId="b1a00c2927c48bc4" providerId="LiveId" clId="{8EED3BE4-FE76-464D-81B9-3F9364699F75}" dt="2025-03-29T11:59:48.383" v="228" actId="700"/>
          <ac:spMkLst>
            <pc:docMk/>
            <pc:sldMk cId="3607722466" sldId="397"/>
            <ac:spMk id="4" creationId="{968CD680-A1CB-2867-84CE-5B70F0F3D319}"/>
          </ac:spMkLst>
        </pc:spChg>
        <pc:spChg chg="add mod ord">
          <ac:chgData name="Miguel Oliveira" userId="b1a00c2927c48bc4" providerId="LiveId" clId="{8EED3BE4-FE76-464D-81B9-3F9364699F75}" dt="2025-03-29T12:00:41.744" v="233" actId="255"/>
          <ac:spMkLst>
            <pc:docMk/>
            <pc:sldMk cId="3607722466" sldId="397"/>
            <ac:spMk id="5" creationId="{2EF11CCF-4FCB-5792-7E8F-ABEF0E870B2A}"/>
          </ac:spMkLst>
        </pc:spChg>
        <pc:spChg chg="add del mod ord">
          <ac:chgData name="Miguel Oliveira" userId="b1a00c2927c48bc4" providerId="LiveId" clId="{8EED3BE4-FE76-464D-81B9-3F9364699F75}" dt="2025-03-29T12:01:05.656" v="234"/>
          <ac:spMkLst>
            <pc:docMk/>
            <pc:sldMk cId="3607722466" sldId="397"/>
            <ac:spMk id="6" creationId="{E777676E-2EF3-E964-69BB-161A173EA5CB}"/>
          </ac:spMkLst>
        </pc:spChg>
        <pc:spChg chg="add mod ord">
          <ac:chgData name="Miguel Oliveira" userId="b1a00c2927c48bc4" providerId="LiveId" clId="{8EED3BE4-FE76-464D-81B9-3F9364699F75}" dt="2025-03-29T12:01:29.166" v="239" actId="5793"/>
          <ac:spMkLst>
            <pc:docMk/>
            <pc:sldMk cId="3607722466" sldId="397"/>
            <ac:spMk id="7" creationId="{4E32DE8E-8E47-F83D-0F8D-E391A6C50B59}"/>
          </ac:spMkLst>
        </pc:spChg>
        <pc:picChg chg="add mod">
          <ac:chgData name="Miguel Oliveira" userId="b1a00c2927c48bc4" providerId="LiveId" clId="{8EED3BE4-FE76-464D-81B9-3F9364699F75}" dt="2025-03-29T12:01:13.848" v="236" actId="14100"/>
          <ac:picMkLst>
            <pc:docMk/>
            <pc:sldMk cId="3607722466" sldId="397"/>
            <ac:picMk id="3074" creationId="{1B4BDD81-33C4-F9C8-F6A6-D72B45C8DBAB}"/>
          </ac:picMkLst>
        </pc:picChg>
      </pc:sldChg>
      <pc:sldChg chg="addSp delSp modSp add mod setBg setClrOvrMap delDesignElem">
        <pc:chgData name="Miguel Oliveira" userId="b1a00c2927c48bc4" providerId="LiveId" clId="{8EED3BE4-FE76-464D-81B9-3F9364699F75}" dt="2025-03-30T11:23:49.614" v="287" actId="14100"/>
        <pc:sldMkLst>
          <pc:docMk/>
          <pc:sldMk cId="1905609673" sldId="398"/>
        </pc:sldMkLst>
        <pc:spChg chg="mod">
          <ac:chgData name="Miguel Oliveira" userId="b1a00c2927c48bc4" providerId="LiveId" clId="{8EED3BE4-FE76-464D-81B9-3F9364699F75}" dt="2025-03-30T11:17:27.323" v="269" actId="26606"/>
          <ac:spMkLst>
            <pc:docMk/>
            <pc:sldMk cId="1905609673" sldId="398"/>
            <ac:spMk id="2" creationId="{CD216B77-E13B-9810-22E1-36773B18F029}"/>
          </ac:spMkLst>
        </pc:spChg>
        <pc:spChg chg="mod">
          <ac:chgData name="Miguel Oliveira" userId="b1a00c2927c48bc4" providerId="LiveId" clId="{8EED3BE4-FE76-464D-81B9-3F9364699F75}" dt="2025-03-30T11:17:44.753" v="277" actId="20577"/>
          <ac:spMkLst>
            <pc:docMk/>
            <pc:sldMk cId="1905609673" sldId="398"/>
            <ac:spMk id="3" creationId="{A00D7FF8-1A42-8838-9877-90A13CC94437}"/>
          </ac:spMkLst>
        </pc:spChg>
        <pc:spChg chg="add">
          <ac:chgData name="Miguel Oliveira" userId="b1a00c2927c48bc4" providerId="LiveId" clId="{8EED3BE4-FE76-464D-81B9-3F9364699F75}" dt="2025-03-30T11:17:27.323" v="269" actId="26606"/>
          <ac:spMkLst>
            <pc:docMk/>
            <pc:sldMk cId="1905609673" sldId="398"/>
            <ac:spMk id="7" creationId="{A77A6167-FCC5-49E8-B280-CECAF151ED9F}"/>
          </ac:spMkLst>
        </pc:spChg>
        <pc:spChg chg="del">
          <ac:chgData name="Miguel Oliveira" userId="b1a00c2927c48bc4" providerId="LiveId" clId="{8EED3BE4-FE76-464D-81B9-3F9364699F75}" dt="2025-03-30T11:16:16.370" v="264"/>
          <ac:spMkLst>
            <pc:docMk/>
            <pc:sldMk cId="1905609673" sldId="398"/>
            <ac:spMk id="8" creationId="{ECC6CCB1-3834-B9B4-2E3C-6A010BF47DE5}"/>
          </ac:spMkLst>
        </pc:spChg>
        <pc:spChg chg="add">
          <ac:chgData name="Miguel Oliveira" userId="b1a00c2927c48bc4" providerId="LiveId" clId="{8EED3BE4-FE76-464D-81B9-3F9364699F75}" dt="2025-03-30T11:17:27.323" v="269" actId="26606"/>
          <ac:spMkLst>
            <pc:docMk/>
            <pc:sldMk cId="1905609673" sldId="398"/>
            <ac:spMk id="12" creationId="{F84046EA-4273-437E-9DE5-5AEE713C35E2}"/>
          </ac:spMkLst>
        </pc:spChg>
        <pc:grpChg chg="del">
          <ac:chgData name="Miguel Oliveira" userId="b1a00c2927c48bc4" providerId="LiveId" clId="{8EED3BE4-FE76-464D-81B9-3F9364699F75}" dt="2025-03-30T11:16:16.370" v="264"/>
          <ac:grpSpMkLst>
            <pc:docMk/>
            <pc:sldMk cId="1905609673" sldId="398"/>
            <ac:grpSpMk id="10" creationId="{934A54D8-A8B2-92E5-BAEC-846A2CC5D3CB}"/>
          </ac:grpSpMkLst>
        </pc:grpChg>
        <pc:picChg chg="add mod">
          <ac:chgData name="Miguel Oliveira" userId="b1a00c2927c48bc4" providerId="LiveId" clId="{8EED3BE4-FE76-464D-81B9-3F9364699F75}" dt="2025-03-30T11:17:27.323" v="269" actId="26606"/>
          <ac:picMkLst>
            <pc:docMk/>
            <pc:sldMk cId="1905609673" sldId="398"/>
            <ac:picMk id="5" creationId="{7C67994A-7155-801A-08F6-07FFB2A68D18}"/>
          </ac:picMkLst>
        </pc:picChg>
        <pc:picChg chg="add mod">
          <ac:chgData name="Miguel Oliveira" userId="b1a00c2927c48bc4" providerId="LiveId" clId="{8EED3BE4-FE76-464D-81B9-3F9364699F75}" dt="2025-03-30T11:23:49.614" v="287" actId="14100"/>
          <ac:picMkLst>
            <pc:docMk/>
            <pc:sldMk cId="1905609673" sldId="398"/>
            <ac:picMk id="9" creationId="{9A50477F-BB78-A1BF-456B-7953CCAD7B2A}"/>
          </ac:picMkLst>
        </pc:picChg>
      </pc:sldChg>
      <pc:sldChg chg="add del">
        <pc:chgData name="Miguel Oliveira" userId="b1a00c2927c48bc4" providerId="LiveId" clId="{8EED3BE4-FE76-464D-81B9-3F9364699F75}" dt="2025-03-30T14:19:27.966" v="294"/>
        <pc:sldMkLst>
          <pc:docMk/>
          <pc:sldMk cId="1235963547" sldId="399"/>
        </pc:sldMkLst>
      </pc:sldChg>
      <pc:sldChg chg="delSp modSp add mod setBg delDesignElem">
        <pc:chgData name="Miguel Oliveira" userId="b1a00c2927c48bc4" providerId="LiveId" clId="{8EED3BE4-FE76-464D-81B9-3F9364699F75}" dt="2025-03-30T14:21:30.790" v="342" actId="122"/>
        <pc:sldMkLst>
          <pc:docMk/>
          <pc:sldMk cId="1567464066" sldId="399"/>
        </pc:sldMkLst>
        <pc:spChg chg="mod">
          <ac:chgData name="Miguel Oliveira" userId="b1a00c2927c48bc4" providerId="LiveId" clId="{8EED3BE4-FE76-464D-81B9-3F9364699F75}" dt="2025-03-30T14:21:30.790" v="342" actId="122"/>
          <ac:spMkLst>
            <pc:docMk/>
            <pc:sldMk cId="1567464066" sldId="399"/>
            <ac:spMk id="3" creationId="{445D49FA-7E8D-A49D-2073-BC81E4F33D03}"/>
          </ac:spMkLst>
        </pc:spChg>
        <pc:spChg chg="del">
          <ac:chgData name="Miguel Oliveira" userId="b1a00c2927c48bc4" providerId="LiveId" clId="{8EED3BE4-FE76-464D-81B9-3F9364699F75}" dt="2025-03-30T14:20:36.678" v="304"/>
          <ac:spMkLst>
            <pc:docMk/>
            <pc:sldMk cId="1567464066" sldId="399"/>
            <ac:spMk id="7" creationId="{B68CC0F0-CE79-36E2-DE9F-ABC42834804C}"/>
          </ac:spMkLst>
        </pc:spChg>
        <pc:spChg chg="del">
          <ac:chgData name="Miguel Oliveira" userId="b1a00c2927c48bc4" providerId="LiveId" clId="{8EED3BE4-FE76-464D-81B9-3F9364699F75}" dt="2025-03-30T14:20:36.678" v="304"/>
          <ac:spMkLst>
            <pc:docMk/>
            <pc:sldMk cId="1567464066" sldId="399"/>
            <ac:spMk id="12" creationId="{3353A09F-0341-C394-B05C-E3CA5E59DD19}"/>
          </ac:spMkLst>
        </pc:spChg>
        <pc:picChg chg="mod">
          <ac:chgData name="Miguel Oliveira" userId="b1a00c2927c48bc4" providerId="LiveId" clId="{8EED3BE4-FE76-464D-81B9-3F9364699F75}" dt="2025-03-30T14:20:57.338" v="306" actId="14100"/>
          <ac:picMkLst>
            <pc:docMk/>
            <pc:sldMk cId="1567464066" sldId="399"/>
            <ac:picMk id="5" creationId="{55FD6FB5-E11D-AC2C-8032-94CBE1EB8FE4}"/>
          </ac:picMkLst>
        </pc:picChg>
        <pc:picChg chg="mod">
          <ac:chgData name="Miguel Oliveira" userId="b1a00c2927c48bc4" providerId="LiveId" clId="{8EED3BE4-FE76-464D-81B9-3F9364699F75}" dt="2025-03-30T14:20:52.721" v="305" actId="14100"/>
          <ac:picMkLst>
            <pc:docMk/>
            <pc:sldMk cId="1567464066" sldId="399"/>
            <ac:picMk id="9" creationId="{B0AB24D3-489A-9B60-84B6-E9CF2A30E7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163410F-3846-4B73-804F-F551EA0317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A69C7A-0E2D-443C-807D-F249D9F1F0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68782-1892-4033-B3F1-B430C15EFDE6}" type="datetimeFigureOut">
              <a:rPr lang="pt-BR" smtClean="0"/>
              <a:t>29/03/2025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794926-1012-4CE4-8FE6-9C01739600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A5438F-3884-4502-911D-0FE3BFAD9D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E36EE-2119-413B-B4E2-73F30E8971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688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F486B-199A-4784-901C-4DCE88BFC78A}" type="datetimeFigureOut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471B8-1DC6-4F97-8F32-A394D954EC2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507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471B8-1DC6-4F97-8F32-A394D954EC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44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B4C6B35-BB0C-4D8C-9B34-E7A2A9898500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CE400-7B96-4C05-A740-FFED18F368BA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2B33C-982B-4184-A410-6203C6677C29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3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6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097780-B878-4C18-AC00-EA752DC0A622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CA6D25-3388-4494-9EDA-2B82406510CF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CD8504-2A3B-4404-80B6-3FDCD18BCAD2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BA83A-F1F3-43AA-AB9B-9E90B0C8A27B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B85840-42BC-4007-94FF-71DCADCCA73C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042D15-7E3C-49BB-8ED2-1766F94C0730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36C38E3-02CF-4AC1-97B1-A0C2C1ADA248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906863A-6F6A-4823-B628-B52EA22C4E6F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90A1CB56-ABF5-4901-BAD3-986E66BCF644}" type="datetime1">
              <a:rPr lang="pt-BR" noProof="0" smtClean="0"/>
              <a:t>29/03/2025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sz="3600" dirty="0">
                <a:solidFill>
                  <a:srgbClr val="444444"/>
                </a:solidFill>
                <a:latin typeface="Josefin Sans"/>
              </a:rPr>
              <a:t>O Elefante na Sala</a:t>
            </a:r>
            <a:br>
              <a:rPr lang="pt-BR" sz="3600" dirty="0">
                <a:solidFill>
                  <a:srgbClr val="444444"/>
                </a:solidFill>
                <a:latin typeface="Josefin Sans"/>
              </a:rPr>
            </a:br>
            <a:r>
              <a:rPr lang="pt-PT" sz="1600" b="1" dirty="0">
                <a:solidFill>
                  <a:srgbClr val="0E0E0E"/>
                </a:solidFill>
                <a:effectLst/>
                <a:latin typeface=".AppleSystemUIFont"/>
              </a:rPr>
              <a:t>A Revolução da IA na Educação e os Desafios que Não Podemos Ignorar</a:t>
            </a:r>
            <a:br>
              <a:rPr lang="pt-PT" sz="16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pt-BR" sz="1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14.º Encontro com a Educação</a:t>
            </a:r>
          </a:p>
          <a:p>
            <a:r>
              <a:rPr lang="pt-PT" sz="1200" b="1" dirty="0">
                <a:solidFill>
                  <a:srgbClr val="000000"/>
                </a:solidFill>
                <a:latin typeface="Arial" panose="020B0604020202020204" pitchFamily="34" charset="0"/>
              </a:rPr>
              <a:t>Mealhada Abril 2025</a:t>
            </a:r>
          </a:p>
          <a:p>
            <a:r>
              <a:rPr lang="pt-PT" sz="1200" b="1" dirty="0">
                <a:solidFill>
                  <a:srgbClr val="000000"/>
                </a:solidFill>
                <a:latin typeface="Arial" panose="020B0604020202020204" pitchFamily="34" charset="0"/>
              </a:rPr>
              <a:t>Miguel Oliveira</a:t>
            </a:r>
            <a:endParaRPr lang="pt-BR" sz="2000" dirty="0">
              <a:solidFill>
                <a:srgbClr val="444444"/>
              </a:solidFill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F11CCF-4FCB-5792-7E8F-ABEF0E87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Ursos de Peluche Proibidos pelas Professoras </a:t>
            </a:r>
            <a:r>
              <a:rPr lang="pt-PT" sz="1800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Thu</a:t>
            </a:r>
            <a:r>
              <a:rPr lang="pt-PT" sz="1800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sz="1800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Aug</a:t>
            </a:r>
            <a:r>
              <a:rPr lang="pt-PT" sz="1800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22, 1907</a:t>
            </a:r>
            <a:endParaRPr lang="pt-PT" sz="1800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4E32DE8E-8E47-F83D-0F8D-E391A6C50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pt-PT" b="1" dirty="0"/>
              <a:t>Contexto:</a:t>
            </a:r>
            <a:r>
              <a:rPr lang="pt-PT" dirty="0"/>
              <a:t> Havia mais de cem mil ursinhos de peluche na cidade, mas agora os professores estão a declará-los um "perigo educativo".</a:t>
            </a:r>
          </a:p>
          <a:p>
            <a:pPr>
              <a:buNone/>
            </a:pPr>
            <a:r>
              <a:rPr lang="pt-PT" b="1" dirty="0"/>
              <a:t>Motivo da crítica:</a:t>
            </a:r>
            <a:r>
              <a:rPr lang="pt-PT" dirty="0"/>
              <a:t> Segundo professores e até líderes religiosos, o urso de peluche é um </a:t>
            </a:r>
            <a:r>
              <a:rPr lang="pt-PT" b="1" dirty="0"/>
              <a:t>substituto “pernicioso” para a boneca tradicional</a:t>
            </a:r>
            <a:r>
              <a:rPr lang="pt-PT" dirty="0"/>
              <a:t>, que promovia o desenvolvimento saudável e natural das meninas — como instinto maternal, cuidado, costura, etc.</a:t>
            </a:r>
          </a:p>
          <a:p>
            <a:pPr>
              <a:buNone/>
            </a:pPr>
            <a:r>
              <a:rPr lang="pt-PT" b="1" dirty="0"/>
              <a:t>Argumento central:</a:t>
            </a:r>
            <a:r>
              <a:rPr lang="pt-PT" dirty="0"/>
              <a:t> O urso de peluche </a:t>
            </a:r>
            <a:r>
              <a:rPr lang="pt-PT" b="1" dirty="0"/>
              <a:t>não incentiva as meninas a aprender a costurar, a vestir bonecas ou a desenvolver habilidades domésticas</a:t>
            </a:r>
            <a:r>
              <a:rPr lang="pt-PT" dirty="0"/>
              <a:t>, já que não usa roupas bonitas, nem precisa de cuidados como uma boneca.</a:t>
            </a:r>
          </a:p>
          <a:p>
            <a:pPr>
              <a:buNone/>
            </a:pPr>
            <a:r>
              <a:rPr lang="pt-PT" b="1" dirty="0"/>
              <a:t>Frase emblemática:</a:t>
            </a:r>
            <a:r>
              <a:rPr lang="pt-PT" dirty="0"/>
              <a:t> “O urso de peluche não é bom para meninas” – segundo a professora Jane G. </a:t>
            </a:r>
            <a:r>
              <a:rPr lang="pt-PT" dirty="0" err="1"/>
              <a:t>Close</a:t>
            </a:r>
            <a:r>
              <a:rPr lang="pt-PT" dirty="0"/>
              <a:t>.</a:t>
            </a:r>
          </a:p>
          <a:p>
            <a:pPr>
              <a:buNone/>
            </a:pPr>
            <a:r>
              <a:rPr lang="pt-PT" b="1" dirty="0"/>
              <a:t>Diferença de género:</a:t>
            </a:r>
            <a:r>
              <a:rPr lang="pt-PT" dirty="0"/>
              <a:t> Diz-se que o urso até pode ser aceitável para meninos, mas não para meninas, pois </a:t>
            </a:r>
            <a:r>
              <a:rPr lang="pt-PT" b="1" dirty="0"/>
              <a:t>impede a educação envolvida em “roupinhas delicadas” e atividades femininas tradicionais</a:t>
            </a:r>
            <a:r>
              <a:rPr lang="pt-PT" dirty="0"/>
              <a:t>.</a:t>
            </a:r>
          </a:p>
          <a:p>
            <a:r>
              <a:rPr lang="pt-PT" b="1" dirty="0"/>
              <a:t>Crítica à sociedade moderna:</a:t>
            </a:r>
            <a:r>
              <a:rPr lang="pt-PT" dirty="0"/>
              <a:t> Os professores lamentam ainda que a cultura moderna esteja a incentivar o descarte de roupas antigas e o afastamento das atividades manuais e de cuidado.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4BDD81-33C4-F9C8-F6A6-D72B45C8DB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429499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72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E74CFB-EAAD-43E9-BDAC-AAE4F8E8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31D67-858D-409A-863E-EE8DEB9CC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C11AD76-2664-4F1B-8A6E-71601C0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BE708C-2A72-2DAE-9C26-AFA60A15C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417" y="1480930"/>
            <a:ext cx="6778558" cy="3254321"/>
          </a:xfrm>
        </p:spPr>
        <p:txBody>
          <a:bodyPr>
            <a:normAutofit/>
          </a:bodyPr>
          <a:lstStyle/>
          <a:p>
            <a:pPr algn="l"/>
            <a:r>
              <a:rPr lang="pt-PT" sz="6600" b="1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Estado da arte</a:t>
            </a:r>
            <a:endParaRPr lang="pt-PT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51BCDA-BF07-2A94-E439-E40E8E294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419" y="4804850"/>
            <a:ext cx="6778556" cy="1086237"/>
          </a:xfrm>
        </p:spPr>
        <p:txBody>
          <a:bodyPr>
            <a:normAutofit/>
          </a:bodyPr>
          <a:lstStyle/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25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F2BEC-652D-F763-0BF4-D282CD63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8274"/>
            <a:ext cx="10364451" cy="1596177"/>
          </a:xfrm>
        </p:spPr>
        <p:txBody>
          <a:bodyPr/>
          <a:lstStyle/>
          <a:p>
            <a:r>
              <a:rPr lang="pt-PT" dirty="0"/>
              <a:t>História da Inteligência artificial</a:t>
            </a:r>
          </a:p>
        </p:txBody>
      </p:sp>
      <p:pic>
        <p:nvPicPr>
          <p:cNvPr id="5" name="Marcador de Posição de Conteúdo 4" descr="Uma imagem com texto, software, Software de multimédia, Sistema operativo&#10;&#10;Descrição gerada automaticamente">
            <a:extLst>
              <a:ext uri="{FF2B5EF4-FFF2-40B4-BE49-F238E27FC236}">
                <a16:creationId xmlns:a16="http://schemas.microsoft.com/office/drawing/2014/main" id="{5DA941ED-9491-9E90-24E7-EEF41A4973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12192000" cy="5174457"/>
          </a:xfrm>
        </p:spPr>
      </p:pic>
    </p:spTree>
    <p:extLst>
      <p:ext uri="{BB962C8B-B14F-4D97-AF65-F5344CB8AC3E}">
        <p14:creationId xmlns:p14="http://schemas.microsoft.com/office/powerpoint/2010/main" val="327460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71396B5F-D832-C0F9-5737-848FF62B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4960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55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preto, texto&#10;&#10;Descrição gerada automaticamente">
            <a:extLst>
              <a:ext uri="{FF2B5EF4-FFF2-40B4-BE49-F238E27FC236}">
                <a16:creationId xmlns:a16="http://schemas.microsoft.com/office/drawing/2014/main" id="{68D3BEAC-6CBB-60F4-CA4C-D3B7CB3F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97" b="50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texto, preto, preto e branco&#10;&#10;Descrição gerada automaticamente">
            <a:extLst>
              <a:ext uri="{FF2B5EF4-FFF2-40B4-BE49-F238E27FC236}">
                <a16:creationId xmlns:a16="http://schemas.microsoft.com/office/drawing/2014/main" id="{188E3265-F564-3968-CD35-72F19A6B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56" b="68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6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homem, Software de multimédia&#10;&#10;Descrição gerada automaticamente">
            <a:extLst>
              <a:ext uri="{FF2B5EF4-FFF2-40B4-BE49-F238E27FC236}">
                <a16:creationId xmlns:a16="http://schemas.microsoft.com/office/drawing/2014/main" id="{FBA99AA1-4951-B7BD-9C56-43A2B822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1" b="75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Software de multimédia, Ícone de computador&#10;&#10;Descrição gerada automaticamente">
            <a:extLst>
              <a:ext uri="{FF2B5EF4-FFF2-40B4-BE49-F238E27FC236}">
                <a16:creationId xmlns:a16="http://schemas.microsoft.com/office/drawing/2014/main" id="{C36DDFBC-0BCE-90D4-BDAE-EBFE3A1A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14" b="731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2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software, Website, Página web&#10;&#10;Descrição gerada automaticamente">
            <a:extLst>
              <a:ext uri="{FF2B5EF4-FFF2-40B4-BE49-F238E27FC236}">
                <a16:creationId xmlns:a16="http://schemas.microsoft.com/office/drawing/2014/main" id="{9E75C4A6-C157-C716-7AB0-14DE7D34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58E07-E717-7726-9B45-559216BB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A8AC87-08B1-53AF-501F-7AD36D4C1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981F67-C8E8-8827-EF37-F7BE20AB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70F2C58-6A43-53F6-53CC-74C6ED373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18E56A-4A5D-F0C2-5209-283428AC0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417" y="1480930"/>
            <a:ext cx="6778558" cy="3254321"/>
          </a:xfrm>
        </p:spPr>
        <p:txBody>
          <a:bodyPr>
            <a:normAutofit fontScale="90000"/>
          </a:bodyPr>
          <a:lstStyle/>
          <a:p>
            <a:pPr algn="l"/>
            <a:r>
              <a:rPr lang="pt-PT" sz="6600" b="1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Como pode ser utilizada a IA no contexto escolar</a:t>
            </a:r>
            <a:endParaRPr lang="pt-PT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3F594F-E019-366D-DDC8-C770727AB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419" y="4804850"/>
            <a:ext cx="6778556" cy="1086237"/>
          </a:xfrm>
        </p:spPr>
        <p:txBody>
          <a:bodyPr>
            <a:normAutofit/>
          </a:bodyPr>
          <a:lstStyle/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89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AAC4C5-2D21-AE24-B3F1-A1B6624F71B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/>
              <a:t>A Inteligência Artificial não nos vai substituir</a:t>
            </a:r>
          </a:p>
        </p:txBody>
      </p:sp>
    </p:spTree>
    <p:extLst>
      <p:ext uri="{BB962C8B-B14F-4D97-AF65-F5344CB8AC3E}">
        <p14:creationId xmlns:p14="http://schemas.microsoft.com/office/powerpoint/2010/main" val="388320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2F4D-10B3-542D-D9D0-6AC5AB8B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458B441-CB23-AC7F-9244-640BC92F0E95}"/>
              </a:ext>
            </a:extLst>
          </p:cNvPr>
          <p:cNvSpPr txBox="1"/>
          <p:nvPr/>
        </p:nvSpPr>
        <p:spPr>
          <a:xfrm>
            <a:off x="759871" y="3238430"/>
            <a:ext cx="8540471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905" dirty="0">
                <a:latin typeface="Aaux Next Regular" panose="02000506000000020003" pitchFamily="2" charset="77"/>
                <a:cs typeface="Arial" panose="020B0604020202020204" pitchFamily="34" charset="0"/>
              </a:rPr>
              <a:t>Inserir texto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F45325-D9DA-D637-E404-9C2D4F68B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325" y="5259"/>
            <a:ext cx="11659348" cy="6852742"/>
          </a:xfrm>
          <a:prstGeom prst="rect">
            <a:avLst/>
          </a:prstGeom>
          <a:solidFill>
            <a:srgbClr val="098181"/>
          </a:solidFill>
        </p:spPr>
      </p:pic>
      <p:pic>
        <p:nvPicPr>
          <p:cNvPr id="3" name="Imagem 2" descr="Uma imagem com texto, Website, Página web, software&#10;&#10;Descrição gerada automaticamente">
            <a:extLst>
              <a:ext uri="{FF2B5EF4-FFF2-40B4-BE49-F238E27FC236}">
                <a16:creationId xmlns:a16="http://schemas.microsoft.com/office/drawing/2014/main" id="{4350BA30-96EF-712D-2A67-A3D9CE2C8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7" name="Marcador de Posição de Conteúdo 6" descr="Uma imagem com captura de ecrã, texto, software, Página web&#10;&#10;Os conteúdos gerados por IA poderão estar incorretos.">
            <a:extLst>
              <a:ext uri="{FF2B5EF4-FFF2-40B4-BE49-F238E27FC236}">
                <a16:creationId xmlns:a16="http://schemas.microsoft.com/office/drawing/2014/main" id="{87E6757E-1E66-17AF-9A50-601EAFA83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5D1C54C-A6D6-62BD-F5AF-9AB30B1F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PROBLEMA DAS 2 SIGMAS</a:t>
            </a:r>
            <a:endParaRPr lang="pt-PT" dirty="0"/>
          </a:p>
        </p:txBody>
      </p:sp>
      <p:pic>
        <p:nvPicPr>
          <p:cNvPr id="14" name="Marcador de Posição de Conteúdo 13" descr="Uma imagem com texto, captura de ecrã, Tipo de letra, número&#10;&#10;Os conteúdos gerados por IA poderão estar incorretos.">
            <a:extLst>
              <a:ext uri="{FF2B5EF4-FFF2-40B4-BE49-F238E27FC236}">
                <a16:creationId xmlns:a16="http://schemas.microsoft.com/office/drawing/2014/main" id="{F9873470-D12C-8CA8-52D3-0A290FDE74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639071"/>
            <a:ext cx="4448175" cy="2875257"/>
          </a:xfrm>
        </p:spPr>
      </p:pic>
      <p:pic>
        <p:nvPicPr>
          <p:cNvPr id="20" name="Marcador de Posição de Conteúdo 19" descr="Uma imagem com Gráfico, diagrama, file, captura de ecrã&#10;&#10;Os conteúdos gerados por IA poderão estar incorretos.">
            <a:extLst>
              <a:ext uri="{FF2B5EF4-FFF2-40B4-BE49-F238E27FC236}">
                <a16:creationId xmlns:a16="http://schemas.microsoft.com/office/drawing/2014/main" id="{3476FA41-40D3-4671-D9C2-C98143A11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639071"/>
            <a:ext cx="4448175" cy="2875257"/>
          </a:xfrm>
        </p:spPr>
      </p:pic>
    </p:spTree>
    <p:extLst>
      <p:ext uri="{BB962C8B-B14F-4D97-AF65-F5344CB8AC3E}">
        <p14:creationId xmlns:p14="http://schemas.microsoft.com/office/powerpoint/2010/main" val="391550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3366-8208-B816-47E9-9E234282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03473-D612-27B8-8803-91999010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 Desafio de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Bloom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Alcançar os Benefícios da Tutoria Individual em Grupo</a:t>
            </a:r>
            <a:b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941E11-95F5-9829-6BF2-3C60A6E77D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📊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O que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Bloom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descobriu: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Estudantes com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tutoria individual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tiveram desempenho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2 desvios padrão (sigmas)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acima dos que aprenderam em grupo.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Isto representa uma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melhoria média de 98%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no rendimento.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🔍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Mas o desafio era: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pt-PT" dirty="0"/>
              <a:t>Como tornar este nível de aprendizagem acessível a todos…</a:t>
            </a:r>
            <a:br>
              <a:rPr lang="pt-PT" dirty="0"/>
            </a:br>
            <a:r>
              <a:rPr lang="pt-PT" dirty="0"/>
              <a:t>…sem precisar de um tutor por aluno?</a:t>
            </a:r>
          </a:p>
          <a:p>
            <a:pPr>
              <a:buNone/>
            </a:pPr>
            <a:endParaRPr lang="pt-PT" dirty="0"/>
          </a:p>
          <a:p>
            <a:pPr algn="l"/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👨‍🏫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Tutoria personalizada era eficaz… mas impraticável em larga escala.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1330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075C-1C0D-3180-E1A8-EA2021B5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6F2F5-83C7-B5BC-16C6-F92E8A25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Será a IA o caminho para superar as 2 sigmas?</a:t>
            </a:r>
            <a:b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2D2BAD-DD69-73C9-5264-2A11A954BD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🤖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LLMs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como tutores digitais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Proporcionam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feedback individualizado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Respondem 24/7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Adaptam-se ao ritmo de cada aluno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Podem escalar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sem perder personalização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💡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Nova hipótese: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pt-PT" dirty="0"/>
              <a:t>Se bem usados, os </a:t>
            </a:r>
            <a:r>
              <a:rPr lang="pt-PT" dirty="0" err="1"/>
              <a:t>LLMs</a:t>
            </a:r>
            <a:r>
              <a:rPr lang="pt-PT" dirty="0"/>
              <a:t> podem </a:t>
            </a:r>
            <a:r>
              <a:rPr lang="pt-PT" b="1" dirty="0"/>
              <a:t>reproduzir os ganhos da tutoria individual</a:t>
            </a:r>
            <a:r>
              <a:rPr lang="pt-PT" dirty="0"/>
              <a:t>, mas ao </a:t>
            </a:r>
            <a:r>
              <a:rPr lang="pt-PT" b="1" dirty="0"/>
              <a:t>alcance de todos</a:t>
            </a:r>
            <a:r>
              <a:rPr lang="pt-PT" dirty="0"/>
              <a:t>.</a:t>
            </a:r>
          </a:p>
          <a:p>
            <a:pPr algn="l"/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🔁 A IA permite testar hoje o que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Bloom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só pôde imaginar em 1984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3904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E2766-E439-B10F-0846-0A66A03D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4AEFE9C-880B-5F09-AF28-8910E796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“A IA pode ser tudo o que quiseres, depende do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prompt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 –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Uyi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14 anos, Nigéria</a:t>
            </a:r>
            <a:endParaRPr lang="pt-PT" dirty="0"/>
          </a:p>
        </p:txBody>
      </p:sp>
      <p:pic>
        <p:nvPicPr>
          <p:cNvPr id="8" name="Marcador de Posição de Conteúdo 7" descr="Uma imagem com texto, software, Página web, Website&#10;&#10;Os conteúdos gerados por IA poderão estar incorretos.">
            <a:extLst>
              <a:ext uri="{FF2B5EF4-FFF2-40B4-BE49-F238E27FC236}">
                <a16:creationId xmlns:a16="http://schemas.microsoft.com/office/drawing/2014/main" id="{0CF71BAD-72ED-B830-DA1E-D2F9998F3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639071"/>
            <a:ext cx="4448175" cy="2875257"/>
          </a:xfrm>
        </p:spPr>
      </p:pic>
      <p:pic>
        <p:nvPicPr>
          <p:cNvPr id="10" name="Marcador de Posição de Conteúdo 9" descr="Uma imagem com texto, captura de ecrã, Cara humana, Website&#10;&#10;Os conteúdos gerados por IA poderão estar incorretos.">
            <a:extLst>
              <a:ext uri="{FF2B5EF4-FFF2-40B4-BE49-F238E27FC236}">
                <a16:creationId xmlns:a16="http://schemas.microsoft.com/office/drawing/2014/main" id="{4FFD753C-08A0-1E05-2C55-65D5DA5538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639071"/>
            <a:ext cx="4448175" cy="2875257"/>
          </a:xfrm>
        </p:spPr>
      </p:pic>
    </p:spTree>
    <p:extLst>
      <p:ext uri="{BB962C8B-B14F-4D97-AF65-F5344CB8AC3E}">
        <p14:creationId xmlns:p14="http://schemas.microsoft.com/office/powerpoint/2010/main" val="1929833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6CCC-C1E6-6AE9-BA70-49F27309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A25B8-2E5E-518C-C846-1D461BA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VOZ DE UYI: APRENDER COM IA NA NIGÉRIA</a:t>
            </a:r>
            <a:b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19BE79-383B-A730-0687-1F6944362A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🟢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Contexto real: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Programa extracurricular com IA generativa em Edo, Nigéria.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Alunos aprenderam com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chatbots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após o horário escolar.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🧠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Objetivo: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Melhorar o desempenho em Inglês, Conhecimento sobre IA e Competências Digitais.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📌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Apoio docente + IA = Tutor virtual eficaz</a:t>
            </a:r>
          </a:p>
          <a:p>
            <a:pPr algn="l">
              <a:buNone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👥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Foco na equidade: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Benefícios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em todos os alunos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, especialmente raparigas.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Os que estavam mais atrás foram os que mais progrediram.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058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1C33-C75F-A693-DA5F-20BCDC41D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EC1AC-7CD7-6326-BE5F-B12FED7C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RESULTADOS: 6 SEMANAS = 2 ANOS DE APRENDIZAGEM</a:t>
            </a:r>
            <a:b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663B25-65B9-409F-2856-9D1EB11437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📈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Impacto educativo medido: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Aumento de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0,3 desvios-padrão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nas aprendizagens.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Superou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80%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das estratégias educativas testadas em países em desenvolvimento.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📚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Transferência além do programa: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Alunos tiveram melhores notas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nos exames finais do ano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Usaram o que aprenderam com IA para estudar outras matérias por iniciativa própria.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👣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Mais sessões = mais progresso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Cada dia extra no programa resultou em ganhos reais.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Sugerem que programas mais longos podem ter impacto ainda maior.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812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essoa, Cara humana, interior, computador&#10;&#10;Descrição gerada automaticamente">
            <a:extLst>
              <a:ext uri="{FF2B5EF4-FFF2-40B4-BE49-F238E27FC236}">
                <a16:creationId xmlns:a16="http://schemas.microsoft.com/office/drawing/2014/main" id="{7A1548EB-CC35-F30B-3EE9-68798621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54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188AEB2-036C-D925-0535-518F4A9B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549" y="957486"/>
            <a:ext cx="3707844" cy="3131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pt-PT" sz="3400" b="1" i="0" u="none" strike="noStrike" cap="all" normalizeH="0" dirty="0">
                <a:ln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kumimoji="0" lang="en-US" altLang="pt-PT" sz="3400" b="1" i="0" u="none" strike="noStrike" cap="all" normalizeH="0" dirty="0" err="1">
                <a:ln>
                  <a:noFill/>
                </a:ln>
                <a:latin typeface="+mj-lt"/>
                <a:ea typeface="+mj-ea"/>
                <a:cs typeface="+mj-cs"/>
              </a:rPr>
              <a:t>Impacto</a:t>
            </a:r>
            <a:r>
              <a:rPr kumimoji="0" lang="en-US" altLang="pt-PT" sz="3400" b="1" i="0" u="none" strike="noStrike" cap="all" normalizeH="0" dirty="0">
                <a:ln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kumimoji="0" lang="en-US" altLang="pt-PT" sz="3400" b="1" i="0" u="none" strike="noStrike" cap="all" normalizeH="0" dirty="0" err="1">
                <a:ln>
                  <a:noFill/>
                </a:ln>
                <a:latin typeface="+mj-lt"/>
                <a:ea typeface="+mj-ea"/>
                <a:cs typeface="+mj-cs"/>
              </a:rPr>
              <a:t>potencial</a:t>
            </a:r>
            <a:r>
              <a:rPr kumimoji="0" lang="en-US" altLang="pt-PT" sz="3400" b="1" i="0" u="none" strike="noStrike" cap="all" normalizeH="0" dirty="0">
                <a:ln>
                  <a:noFill/>
                </a:ln>
                <a:latin typeface="+mj-lt"/>
                <a:ea typeface="+mj-ea"/>
                <a:cs typeface="+mj-cs"/>
              </a:rPr>
              <a:t>, </a:t>
            </a:r>
            <a:r>
              <a:rPr kumimoji="0" lang="en-US" altLang="pt-PT" sz="3400" b="1" i="0" u="none" strike="noStrike" cap="all" normalizeH="0" dirty="0" err="1">
                <a:ln>
                  <a:noFill/>
                </a:ln>
                <a:latin typeface="+mj-lt"/>
                <a:ea typeface="+mj-ea"/>
                <a:cs typeface="+mj-cs"/>
              </a:rPr>
              <a:t>tarefas</a:t>
            </a:r>
            <a:r>
              <a:rPr kumimoji="0" lang="en-US" altLang="pt-PT" sz="3400" b="1" i="0" u="none" strike="noStrike" cap="all" normalizeH="0" dirty="0">
                <a:ln>
                  <a:noFill/>
                </a:ln>
                <a:latin typeface="+mj-lt"/>
                <a:ea typeface="+mj-ea"/>
                <a:cs typeface="+mj-cs"/>
              </a:rPr>
              <a:t> de professor </a:t>
            </a:r>
          </a:p>
          <a:p>
            <a:pPr marL="0"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pt-PT" sz="3400" b="0" i="0" u="none" strike="noStrike" cap="all" normalizeH="0" dirty="0">
              <a:ln>
                <a:noFill/>
              </a:ln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03CEACE-CA7F-AACF-7EF2-DCF3A68C5757}"/>
              </a:ext>
            </a:extLst>
          </p:cNvPr>
          <p:cNvGraphicFramePr>
            <a:graphicFrameLocks noGrp="1"/>
          </p:cNvGraphicFramePr>
          <p:nvPr/>
        </p:nvGraphicFramePr>
        <p:xfrm>
          <a:off x="2607" y="1"/>
          <a:ext cx="8476332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417">
                  <a:extLst>
                    <a:ext uri="{9D8B030D-6E8A-4147-A177-3AD203B41FA5}">
                      <a16:colId xmlns:a16="http://schemas.microsoft.com/office/drawing/2014/main" val="128661534"/>
                    </a:ext>
                  </a:extLst>
                </a:gridCol>
                <a:gridCol w="6544027">
                  <a:extLst>
                    <a:ext uri="{9D8B030D-6E8A-4147-A177-3AD203B41FA5}">
                      <a16:colId xmlns:a16="http://schemas.microsoft.com/office/drawing/2014/main" val="2008678859"/>
                    </a:ext>
                  </a:extLst>
                </a:gridCol>
                <a:gridCol w="1155888">
                  <a:extLst>
                    <a:ext uri="{9D8B030D-6E8A-4147-A177-3AD203B41FA5}">
                      <a16:colId xmlns:a16="http://schemas.microsoft.com/office/drawing/2014/main" val="3614912114"/>
                    </a:ext>
                  </a:extLst>
                </a:gridCol>
              </a:tblGrid>
              <a:tr h="326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Tarefa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Descrição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Impacto da IA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749076073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 dirty="0">
                          <a:effectLst/>
                        </a:rPr>
                        <a:t>Adaptar métodos de ensino e materiais didáticos às diversas necessidades e interesses dos alunos</a:t>
                      </a:r>
                      <a:endParaRPr lang="pt-PT" sz="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192180184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Estabelecer e fazer cumprir regras para comportamento e procedimentos para manter a ordem entre os alunos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?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152974039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Conversar com pais ou encarregados de educação, outros professores, conselheiros e administradores para resolver problemas comportamentais e académicos dos alunos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Baixo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573439323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Manter registos dos alunos precisos, completos e corrigir conforme as leis, políticas do distrito e regulamentos administrativos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138057438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 dirty="0">
                          <a:effectLst/>
                        </a:rPr>
                        <a:t>Preparar, administrar e classificar testes e trabalhos para avaliar o progresso dos alunos</a:t>
                      </a:r>
                      <a:endParaRPr lang="pt-PT" sz="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Alto</a:t>
                      </a:r>
                      <a:endParaRPr lang="pt-PT" sz="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3910947389"/>
                  </a:ext>
                </a:extLst>
              </a:tr>
              <a:tr h="326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Preparar material e salas de aula para atividades letivas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929271919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Instruir através de aulas, discussões e demonstrações em disciplinas como Inglês, Matemática ou Estudos Sociais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3338566623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Estabelecer objetivos claros para todas as lições, unidades e projetos, e comunicar esses objetivos aos alunos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052807979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Ajudar alunos que necessitam de apoio extra, como por meio de tutoria, e preparar e implementar programas remediais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343820534"/>
                  </a:ext>
                </a:extLst>
              </a:tr>
              <a:tr h="326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Atribuir lições e corrigir trabalhos de casa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Alto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186749738"/>
                  </a:ext>
                </a:extLst>
              </a:tr>
              <a:tr h="326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Fazer cumprir todas as políticas de administração e regras que regem os alunos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Médio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1612567308"/>
                  </a:ext>
                </a:extLst>
              </a:tr>
              <a:tr h="616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15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PT" sz="800">
                          <a:effectLst/>
                        </a:rPr>
                        <a:t>Reunir ou corresponder-se com pais ou encarregados de educação para discutir o progresso das crianças e determinar prioridades e necessidades de recursos</a:t>
                      </a:r>
                      <a:endParaRPr lang="pt-PT" sz="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 err="1">
                          <a:effectLst/>
                        </a:rPr>
                        <a:t>Médio</a:t>
                      </a:r>
                      <a:endParaRPr lang="pt-PT" sz="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7302" marR="17302" marT="0" marB="0"/>
                </a:tc>
                <a:extLst>
                  <a:ext uri="{0D108BD9-81ED-4DB2-BD59-A6C34878D82A}">
                    <a16:rowId xmlns:a16="http://schemas.microsoft.com/office/drawing/2014/main" val="283680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50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AAC4C5-2D21-AE24-B3F1-A1B6624F7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pt-PT" sz="3400"/>
              <a:t>quem  nos vai substituir são pessoas que utilizam A Inteligência Artificial para aumentar as suas competências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A99E56-4D2A-E784-2F45-244E00C74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2114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35DCA-4092-5931-57B2-AEADFAE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LLM’s</a:t>
            </a:r>
            <a:r>
              <a:rPr lang="pt-PT" dirty="0"/>
              <a:t> como ferramentas de indução de pensamento crítico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A4BA0A-6123-676F-D08D-F16F680D32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LLM’s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: Não Apenas Assistentes, Mas </a:t>
            </a:r>
            <a:r>
              <a:rPr lang="pt-PT" b="0" i="0" u="none" strike="noStrike" dirty="0">
                <a:solidFill>
                  <a:srgbClr val="FF0000"/>
                </a:solidFill>
                <a:effectLst/>
                <a:latin typeface="Söhne"/>
              </a:rPr>
              <a:t>Provocadores</a:t>
            </a:r>
          </a:p>
          <a:p>
            <a:pPr marL="285750" indent="-285750"/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desafiar suposições e proporcionar contra-argumentos.</a:t>
            </a:r>
          </a:p>
          <a:p>
            <a:pPr marL="285750" indent="-285750"/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 design de interações com a IA que incite </a:t>
            </a:r>
            <a:r>
              <a:rPr lang="pt-PT" dirty="0">
                <a:solidFill>
                  <a:srgbClr val="0D0D0D"/>
                </a:solidFill>
                <a:latin typeface="Söhne"/>
              </a:rPr>
              <a:t>a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 reflexão crítica.</a:t>
            </a:r>
          </a:p>
          <a:p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0C512B8-0BDD-9659-07BC-5F9531E5D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D63CEFA-BB52-E113-B938-CEB3A508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81781"/>
            <a:ext cx="4766909" cy="4600067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97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074E0-5970-B214-C1E3-D5C844DD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  <a:t>Evolução do Conhecimento Digital: De Documentos para Diálogos</a:t>
            </a:r>
            <a:b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4A4C77-F958-B32A-7193-BD5513CE5C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Transição paradigmática do conteúdo digital de </a:t>
            </a:r>
            <a:r>
              <a:rPr lang="pt-PT" b="0" i="0" u="none" strike="noStrike" dirty="0">
                <a:solidFill>
                  <a:srgbClr val="FF0000"/>
                </a:solidFill>
                <a:effectLst/>
                <a:latin typeface="Söhne"/>
              </a:rPr>
              <a:t>documentos para conversas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Historicamente, o conteúdo digital existia sob a forma de documentos, mas agora é cada vez mais captado em conversas, seja através de mediação digital entre pessoas ou entre pessoas e (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LLMs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O conhecimento integrado nestas conversas pode ser aproveitado pelos 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LLMs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Factos de conversas anteriores podem ser trazidos à tona de forma contextualizada quando apropriado.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Conversas anteriores também podem ser utilizadas para personalização.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Conversas bem-sucedidas podem fornecer padrões para engenharia de 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prompts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713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074E0-5970-B214-C1E3-D5C844DD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  <a:t>As evidências apontam para os </a:t>
            </a:r>
            <a:r>
              <a:rPr lang="pt-PT" b="1" i="0" u="none" strike="noStrike" dirty="0" err="1">
                <a:solidFill>
                  <a:srgbClr val="0D0D0D"/>
                </a:solidFill>
                <a:effectLst/>
                <a:latin typeface="Söhne"/>
              </a:rPr>
              <a:t>LLM’s</a:t>
            </a:r>
            <a:r>
              <a:rPr lang="pt-PT" b="1" i="0" u="none" strike="noStrike" dirty="0">
                <a:solidFill>
                  <a:srgbClr val="0D0D0D"/>
                </a:solidFill>
                <a:effectLst/>
                <a:latin typeface="Söhne"/>
              </a:rPr>
              <a:t> ajudarem mais os menos experientes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4A4C77-F958-B32A-7193-BD5513CE5C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Estudos iniciais têm mostrado que trabalhadores novos ou de menor qualificação beneficiam mais dos 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LLMs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. Podemos exportar estas evidências para o contexto educativo?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Brynjolfsson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et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j-lt"/>
              </a:rPr>
              <a:t> al. (2023)</a:t>
            </a:r>
            <a:r>
              <a:rPr lang="pt-PT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+mj-lt"/>
              </a:rPr>
              <a:t>encontraram evidências sugerindo que os </a:t>
            </a:r>
            <a:r>
              <a:rPr lang="pt-PT" b="0" i="0" u="none" strike="noStrike" dirty="0" err="1">
                <a:solidFill>
                  <a:srgbClr val="0D0D0D"/>
                </a:solidFill>
                <a:effectLst/>
                <a:latin typeface="+mj-lt"/>
              </a:rPr>
              <a:t>LLM’s</a:t>
            </a:r>
            <a:r>
              <a:rPr lang="pt-PT" b="0" i="0" u="none" strike="noStrike" dirty="0">
                <a:solidFill>
                  <a:srgbClr val="0D0D0D"/>
                </a:solidFill>
                <a:effectLst/>
                <a:latin typeface="+mj-lt"/>
              </a:rPr>
              <a:t> facilitavam a disseminação de conhecimento tácito que os trabalhadores de alta qualificação já possuíam.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PT" b="0" i="0" u="none" strike="noStrike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44763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8669A-4704-9137-587A-5B816009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216B77-E13B-9810-22E1-36773B18F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endParaRPr lang="pt-PT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0D7FF8-1A42-8838-9877-90A13CC94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solidFill>
                  <a:schemeClr val="tx1">
                    <a:lumMod val="95000"/>
                  </a:schemeClr>
                </a:solidFill>
              </a:rPr>
              <a:t>Aurélio</a:t>
            </a:r>
          </a:p>
        </p:txBody>
      </p:sp>
      <p:pic>
        <p:nvPicPr>
          <p:cNvPr id="5" name="Imagem 4" descr="Uma imagem com Cara humana, quadro, sorrir, homem&#10;&#10;Os conteúdos gerados por IA poderão estar incorretos.">
            <a:extLst>
              <a:ext uri="{FF2B5EF4-FFF2-40B4-BE49-F238E27FC236}">
                <a16:creationId xmlns:a16="http://schemas.microsoft.com/office/drawing/2014/main" id="{7C67994A-7155-801A-08F6-07FFB2A6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7823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  <p:pic>
        <p:nvPicPr>
          <p:cNvPr id="9" name="Imagem 8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9A50477F-BB78-A1BF-456B-7953CCAD7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0" y="102872"/>
            <a:ext cx="6928993" cy="66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0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interior, vestuário, homem, Cara humana&#10;&#10;Descrição gerada automaticamente">
            <a:extLst>
              <a:ext uri="{FF2B5EF4-FFF2-40B4-BE49-F238E27FC236}">
                <a16:creationId xmlns:a16="http://schemas.microsoft.com/office/drawing/2014/main" id="{FFE19CDF-1F66-046D-7F20-5B1CE82941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24132" b="41520"/>
          <a:stretch/>
        </p:blipFill>
        <p:spPr>
          <a:xfrm>
            <a:off x="20" y="-1"/>
            <a:ext cx="12191980" cy="41877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DF7411-D04D-E482-B5A5-4DE2A402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Os LLM’s como co-piloto</a:t>
            </a:r>
          </a:p>
        </p:txBody>
      </p:sp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7DD506EE-30D6-605C-9123-CC682D9F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E708C-2A72-2DAE-9C26-AFA60A15C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3329088"/>
          </a:xfrm>
        </p:spPr>
        <p:txBody>
          <a:bodyPr>
            <a:normAutofit fontScale="90000"/>
          </a:bodyPr>
          <a:lstStyle/>
          <a:p>
            <a:r>
              <a:rPr lang="pt-PT" sz="4800" b="1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“65% das crianças de hoje vão exercer profissões que ainda não foram inventadas”</a:t>
            </a:r>
            <a:br>
              <a:rPr lang="pt-PT" sz="4800" b="1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51BCDA-BF07-2A94-E439-E40E8E294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372337"/>
            <a:ext cx="8689976" cy="1588625"/>
          </a:xfrm>
        </p:spPr>
        <p:txBody>
          <a:bodyPr/>
          <a:lstStyle/>
          <a:p>
            <a:r>
              <a:rPr lang="pt-PT" sz="2400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(OCDE 2016)</a:t>
            </a:r>
            <a:endParaRPr lang="pt-PT" dirty="0"/>
          </a:p>
        </p:txBody>
      </p:sp>
      <p:pic>
        <p:nvPicPr>
          <p:cNvPr id="4" name="Imagem 3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E2AA0E7F-73BB-071F-C942-05247E91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00E44-6B6C-BF76-B664-886FE3BA7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3"/>
            <a:ext cx="8361229" cy="3887517"/>
          </a:xfrm>
        </p:spPr>
        <p:txBody>
          <a:bodyPr>
            <a:normAutofit fontScale="90000"/>
          </a:bodyPr>
          <a:lstStyle/>
          <a:p>
            <a:r>
              <a:rPr lang="pt-PT" dirty="0">
                <a:latin typeface="American Typewriter" panose="02090604020004020304" pitchFamily="18" charset="77"/>
              </a:rPr>
              <a:t>Como se está a adaptar a IA a esta forma de produção de conhecimento?</a:t>
            </a:r>
          </a:p>
        </p:txBody>
      </p:sp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4EC67D7E-100C-2E72-A0A4-008E9F2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9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33ADA-83DC-AAF3-FC66-ED0C40A1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 descr="Uma imagem com texto, número, captura de ecrã&#10;&#10;Descrição gerada automaticamente">
            <a:extLst>
              <a:ext uri="{FF2B5EF4-FFF2-40B4-BE49-F238E27FC236}">
                <a16:creationId xmlns:a16="http://schemas.microsoft.com/office/drawing/2014/main" id="{DB1CA8EE-1B0E-BB61-70A1-87E85405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85813"/>
            <a:ext cx="12191999" cy="7643813"/>
          </a:xfrm>
        </p:spPr>
      </p:pic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824B1093-1678-81F6-87D0-FE30209A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8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136A1-D0F7-0AB5-CB83-5DBDBEBB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 descr="Uma imagem com captura de ecrã, texto, Gráfico, file&#10;&#10;Descrição gerada automaticamente">
            <a:extLst>
              <a:ext uri="{FF2B5EF4-FFF2-40B4-BE49-F238E27FC236}">
                <a16:creationId xmlns:a16="http://schemas.microsoft.com/office/drawing/2014/main" id="{ECB94CA6-A33B-2C87-4AC5-2A0E6C27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00100"/>
            <a:ext cx="12192000" cy="7658100"/>
          </a:xfrm>
        </p:spPr>
      </p:pic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A0BD3391-BC15-0739-BA25-1463E354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1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EB6C8-A450-81B9-7100-8C3D5E99A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PT" sz="4000" b="1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Nos nossos dias, o acesso ao conhecimento já não é fator determinante. </a:t>
            </a:r>
            <a:endParaRPr lang="pt-PT" sz="4000" b="1" dirty="0">
              <a:latin typeface="American Typewriter" panose="02090604020004020304" pitchFamily="18" charset="77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55584-772C-829C-6CBE-FBD3B81801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 questão que se coloca é a de saber </a:t>
            </a:r>
            <a:r>
              <a:rPr lang="pt-PT" sz="1800" dirty="0">
                <a:solidFill>
                  <a:srgbClr val="FF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onde está o conhecimento</a:t>
            </a:r>
            <a:r>
              <a:rPr lang="pt-PT" sz="1800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se </a:t>
            </a:r>
            <a:r>
              <a:rPr lang="pt-PT" sz="1800" dirty="0">
                <a:solidFill>
                  <a:srgbClr val="FF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provem de fontes fidedignas</a:t>
            </a:r>
            <a:r>
              <a:rPr lang="pt-PT" sz="1800" dirty="0"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e a forma como </a:t>
            </a:r>
            <a:r>
              <a:rPr lang="pt-PT" sz="1800" dirty="0">
                <a:solidFill>
                  <a:srgbClr val="FF0000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articulamos estas duas dimensões</a:t>
            </a:r>
            <a:r>
              <a:rPr lang="pt-PT" dirty="0">
                <a:solidFill>
                  <a:srgbClr val="FF0000"/>
                </a:solidFill>
                <a:effectLst/>
                <a:latin typeface="American Typewriter" panose="02090604020004020304" pitchFamily="18" charset="77"/>
              </a:rPr>
              <a:t> </a:t>
            </a:r>
            <a:endParaRPr lang="pt-PT" dirty="0">
              <a:solidFill>
                <a:srgbClr val="FF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4" name="Imagem 3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23B08CAD-417E-814F-AA84-E9471D81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1874489-86CD-85C7-C32E-AC39C1B0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Marcador de Posição de Conteúdo 8" descr="Uma imagem com captura de ecrã, texto, Software de multimédia, preto e branco&#10;&#10;Descrição gerada automaticamente">
            <a:extLst>
              <a:ext uri="{FF2B5EF4-FFF2-40B4-BE49-F238E27FC236}">
                <a16:creationId xmlns:a16="http://schemas.microsoft.com/office/drawing/2014/main" id="{60A5DEB6-8646-0B8B-FEB5-83AC5506B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6516" y="-585788"/>
            <a:ext cx="13576715" cy="7392256"/>
          </a:xfrm>
        </p:spPr>
      </p:pic>
    </p:spTree>
    <p:extLst>
      <p:ext uri="{BB962C8B-B14F-4D97-AF65-F5344CB8AC3E}">
        <p14:creationId xmlns:p14="http://schemas.microsoft.com/office/powerpoint/2010/main" val="244492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0BB6BA4B-4C15-5063-94B1-C5A0DD5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Imagem 1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83FF7BE0-1A97-8DA7-6C19-9359A6A3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C2789-925A-8EAB-2774-369E8678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Remodelação de recursos existentes</a:t>
            </a:r>
          </a:p>
        </p:txBody>
      </p:sp>
      <p:pic>
        <p:nvPicPr>
          <p:cNvPr id="6" name="Marcador de Posição de Conteúdo 5" descr="Uma imagem com texto, Ensino, turma, sala de aula&#10;&#10;Descrição gerada automaticamente">
            <a:extLst>
              <a:ext uri="{FF2B5EF4-FFF2-40B4-BE49-F238E27FC236}">
                <a16:creationId xmlns:a16="http://schemas.microsoft.com/office/drawing/2014/main" id="{2AFD83E3-F7D2-73AC-EA2E-625091935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0656" y="2126222"/>
            <a:ext cx="4553007" cy="3777622"/>
          </a:xfrm>
        </p:spPr>
      </p:pic>
      <p:pic>
        <p:nvPicPr>
          <p:cNvPr id="8" name="Marcador de Posição de Conteúdo 7" descr="Uma imagem com interior, pessoa, mobília, vestuário&#10;&#10;Descrição gerada automaticamente">
            <a:extLst>
              <a:ext uri="{FF2B5EF4-FFF2-40B4-BE49-F238E27FC236}">
                <a16:creationId xmlns:a16="http://schemas.microsoft.com/office/drawing/2014/main" id="{AFEF95F3-F0A5-64AC-F8A0-E8380BE619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3373" y="2126222"/>
            <a:ext cx="4831240" cy="3777622"/>
          </a:xfrm>
        </p:spPr>
      </p:pic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C0470037-5040-1059-FEA1-2DF9CFF18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1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C2789-925A-8EAB-2774-369E8678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Remodelação de recursos existentes</a:t>
            </a:r>
          </a:p>
        </p:txBody>
      </p:sp>
      <p:pic>
        <p:nvPicPr>
          <p:cNvPr id="10" name="Marcador de Posição de Conteúdo 9" descr="Uma imagem com interior, mobília, mesa, parede&#10;&#10;Descrição gerada automaticamente">
            <a:extLst>
              <a:ext uri="{FF2B5EF4-FFF2-40B4-BE49-F238E27FC236}">
                <a16:creationId xmlns:a16="http://schemas.microsoft.com/office/drawing/2014/main" id="{246DE0BA-DEDE-EFED-0DB4-E0ABD7C34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5416" y="2126222"/>
            <a:ext cx="4313864" cy="3777622"/>
          </a:xfrm>
        </p:spPr>
      </p:pic>
      <p:pic>
        <p:nvPicPr>
          <p:cNvPr id="12" name="Marcador de Posição de Conteúdo 11" descr="Uma imagem com mobília, espelho, interior, piso&#10;&#10;Descrição gerada automaticamente">
            <a:extLst>
              <a:ext uri="{FF2B5EF4-FFF2-40B4-BE49-F238E27FC236}">
                <a16:creationId xmlns:a16="http://schemas.microsoft.com/office/drawing/2014/main" id="{B48E3054-893C-A4E8-E0B7-350E9FB54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5085" y="2126221"/>
            <a:ext cx="4799528" cy="3777621"/>
          </a:xfrm>
        </p:spPr>
      </p:pic>
      <p:pic>
        <p:nvPicPr>
          <p:cNvPr id="3" name="Imagem 2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2614965A-FF93-7DAF-B5ED-B78533B6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05" y="4738095"/>
            <a:ext cx="1880315" cy="18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94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E9AD33-FBC4-FE16-96A8-C472CC41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14581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irá</a:t>
            </a:r>
            <a:r>
              <a:rPr lang="en-US" sz="4800" cap="all" dirty="0"/>
              <a:t> a IA a </a:t>
            </a:r>
            <a:r>
              <a:rPr lang="en-US" sz="4800" cap="all" dirty="0" err="1"/>
              <a:t>Canibalizar</a:t>
            </a:r>
            <a:r>
              <a:rPr lang="en-US" sz="4800" cap="all" dirty="0"/>
              <a:t> o resto da </a:t>
            </a:r>
            <a:r>
              <a:rPr lang="en-US" sz="4800" cap="all" dirty="0" err="1"/>
              <a:t>ciência</a:t>
            </a:r>
            <a:r>
              <a:rPr lang="en-US" sz="4800" cap="all" dirty="0"/>
              <a:t>?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96BA216-E1D7-99E0-EA66-3D0C8078F6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7034" y="643467"/>
            <a:ext cx="3543662" cy="3543662"/>
          </a:xfrm>
          <a:prstGeom prst="rect">
            <a:avLst/>
          </a:prstGeom>
        </p:spPr>
      </p:pic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8EF7788-6C76-7E7B-B8F6-5BD113C1D3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11301" y="643467"/>
            <a:ext cx="3543662" cy="354366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95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homem, Cara humana, captura de ecrã, texto&#10;&#10;Descrição gerada automaticamente">
            <a:extLst>
              <a:ext uri="{FF2B5EF4-FFF2-40B4-BE49-F238E27FC236}">
                <a16:creationId xmlns:a16="http://schemas.microsoft.com/office/drawing/2014/main" id="{119C8D77-3C83-225F-FD91-735D812E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9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18A8F-8735-185F-64C4-584B7F0FF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2A1DF-3210-33AD-CEAF-C43939DCD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endParaRPr lang="pt-PT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5D49FA-7E8D-A49D-2073-BC81E4F33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9494276" cy="1086237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tx1">
                    <a:lumMod val="95000"/>
                  </a:schemeClr>
                </a:solidFill>
              </a:rPr>
              <a:t>Obrigado!</a:t>
            </a:r>
          </a:p>
          <a:p>
            <a:r>
              <a:rPr lang="pt-PT" dirty="0">
                <a:solidFill>
                  <a:schemeClr val="tx1">
                    <a:lumMod val="95000"/>
                  </a:schemeClr>
                </a:solidFill>
              </a:rPr>
              <a:t>miguelalvaro13@gmail.com</a:t>
            </a:r>
          </a:p>
        </p:txBody>
      </p:sp>
      <p:pic>
        <p:nvPicPr>
          <p:cNvPr id="5" name="Imagem 4" descr="Uma imagem com Cara humana, quadro, sorrir, homem&#10;&#10;Os conteúdos gerados por IA poderão estar incorretos.">
            <a:extLst>
              <a:ext uri="{FF2B5EF4-FFF2-40B4-BE49-F238E27FC236}">
                <a16:creationId xmlns:a16="http://schemas.microsoft.com/office/drawing/2014/main" id="{55FD6FB5-E11D-AC2C-8032-94CBE1EB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7823"/>
          <a:stretch/>
        </p:blipFill>
        <p:spPr>
          <a:xfrm>
            <a:off x="7225748" y="10"/>
            <a:ext cx="4966252" cy="4804840"/>
          </a:xfrm>
          <a:prstGeom prst="rect">
            <a:avLst/>
          </a:prstGeom>
        </p:spPr>
      </p:pic>
      <p:pic>
        <p:nvPicPr>
          <p:cNvPr id="9" name="Imagem 8" descr="Uma imagem com padrão, Gráficos, píxel, design&#10;&#10;Os conteúdos gerados por IA poderão estar incorretos.">
            <a:extLst>
              <a:ext uri="{FF2B5EF4-FFF2-40B4-BE49-F238E27FC236}">
                <a16:creationId xmlns:a16="http://schemas.microsoft.com/office/drawing/2014/main" id="{B0AB24D3-489A-9B60-84B6-E9CF2A30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0" y="102872"/>
            <a:ext cx="6928993" cy="46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E74CFB-EAAD-43E9-BDAC-AAE4F8E8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31D67-858D-409A-863E-EE8DEB9CC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C11AD76-2664-4F1B-8A6E-71601C0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4A9A30-C18A-3F40-8E87-B47E70D8F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417" y="1480930"/>
            <a:ext cx="6778558" cy="3254321"/>
          </a:xfrm>
        </p:spPr>
        <p:txBody>
          <a:bodyPr>
            <a:normAutofit/>
          </a:bodyPr>
          <a:lstStyle/>
          <a:p>
            <a:pPr algn="l"/>
            <a:r>
              <a:rPr lang="pt-PT" sz="6600"/>
              <a:t>Ritmo cada vez mais acelerado da mudança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17B562-E7EE-0DE0-866C-9F2D6A121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419" y="4804850"/>
            <a:ext cx="6778556" cy="1086237"/>
          </a:xfrm>
        </p:spPr>
        <p:txBody>
          <a:bodyPr>
            <a:normAutofit/>
          </a:bodyPr>
          <a:lstStyle/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850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889A9-14F7-75A7-DC56-6FAD8C41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Marcador de Posição de Conteúdo 4" descr="Uma imagem com texto, Gráfico, file, software&#10;&#10;Descrição gerada automaticamente">
            <a:extLst>
              <a:ext uri="{FF2B5EF4-FFF2-40B4-BE49-F238E27FC236}">
                <a16:creationId xmlns:a16="http://schemas.microsoft.com/office/drawing/2014/main" id="{99A13F20-764D-4B67-F90B-B45E98C1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874" y="-542925"/>
            <a:ext cx="13058774" cy="7400925"/>
          </a:xfrm>
        </p:spPr>
      </p:pic>
    </p:spTree>
    <p:extLst>
      <p:ext uri="{BB962C8B-B14F-4D97-AF65-F5344CB8AC3E}">
        <p14:creationId xmlns:p14="http://schemas.microsoft.com/office/powerpoint/2010/main" val="64794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FD86E-02BE-8536-D5C8-B1C00643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BE523F-FA0F-DE94-09FC-DB7BC8B1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02E907-6E04-6C49-972E-4A13FF02A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B5F848-B26C-6ABC-FB64-818533A3D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A4856CD-6D80-0F5B-47DF-8DBDF921D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997150-37A8-1509-6ABC-86BB95CF7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pt-PT" sz="3400" dirty="0"/>
              <a:t>Resistência à mudança</a:t>
            </a:r>
            <a:br>
              <a:rPr lang="pt-PT" sz="3400" dirty="0"/>
            </a:br>
            <a:r>
              <a:rPr lang="pt-PT" sz="3400" dirty="0"/>
              <a:t>e </a:t>
            </a:r>
            <a:br>
              <a:rPr lang="pt-PT" sz="3400" dirty="0"/>
            </a:br>
            <a:r>
              <a:rPr lang="pt-PT" sz="3400" dirty="0"/>
              <a:t>A Mudança como (única) constante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F0FEAF-3EDB-55D8-3A4F-52674F284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185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B9559D-0C5F-3199-8B64-9849FCAB75AD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49" y="4763"/>
            <a:ext cx="3168650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3142B9-0EA7-2CC9-B99B-054AF96B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7249" cy="58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0E90F34-4210-6866-8978-A18CEAC7F874}"/>
              </a:ext>
            </a:extLst>
          </p:cNvPr>
          <p:cNvSpPr txBox="1"/>
          <p:nvPr/>
        </p:nvSpPr>
        <p:spPr>
          <a:xfrm>
            <a:off x="709909" y="5872766"/>
            <a:ext cx="291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Sat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Nov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02, 1861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DF3736-EFC2-0356-8C25-37C4DDD0F970}"/>
              </a:ext>
            </a:extLst>
          </p:cNvPr>
          <p:cNvSpPr txBox="1"/>
          <p:nvPr/>
        </p:nvSpPr>
        <p:spPr>
          <a:xfrm>
            <a:off x="4360127" y="3624146"/>
            <a:ext cx="283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Sun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Dec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02, 1923</a:t>
            </a:r>
            <a:endParaRPr lang="pt-P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46E47B-1D20-4F8E-0438-6949E479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02" y="0"/>
            <a:ext cx="1982787" cy="61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E3BE770-600D-78C2-9AB5-B18E216E2A06}"/>
              </a:ext>
            </a:extLst>
          </p:cNvPr>
          <p:cNvSpPr txBox="1"/>
          <p:nvPr/>
        </p:nvSpPr>
        <p:spPr>
          <a:xfrm>
            <a:off x="7617789" y="6242098"/>
            <a:ext cx="18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Wed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Apr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27, 1932</a:t>
            </a:r>
            <a:endParaRPr lang="pt-PT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6FC74E5-930A-632A-48F8-7376A3A6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860" y="0"/>
            <a:ext cx="1863725" cy="613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04307E9-8F5C-267B-A3C5-2C1459DC94F2}"/>
              </a:ext>
            </a:extLst>
          </p:cNvPr>
          <p:cNvSpPr txBox="1"/>
          <p:nvPr/>
        </p:nvSpPr>
        <p:spPr>
          <a:xfrm>
            <a:off x="10002643" y="6242098"/>
            <a:ext cx="200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Tue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Oct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24, 1950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604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8680AD3-2590-B267-7EFE-90B41FFE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8192" cy="63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860235-2BDA-FA4D-5C1A-7342C36912B3}"/>
              </a:ext>
            </a:extLst>
          </p:cNvPr>
          <p:cNvSpPr txBox="1"/>
          <p:nvPr/>
        </p:nvSpPr>
        <p:spPr>
          <a:xfrm>
            <a:off x="0" y="6349285"/>
            <a:ext cx="153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Sat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Dec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10, 1892</a:t>
            </a:r>
            <a:endParaRPr lang="pt-PT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55F584-7A3A-240B-9C08-6616A7B5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5" y="0"/>
            <a:ext cx="1895475" cy="61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C8820BF-E682-4ACD-944C-55FE6359CC49}"/>
              </a:ext>
            </a:extLst>
          </p:cNvPr>
          <p:cNvSpPr txBox="1"/>
          <p:nvPr/>
        </p:nvSpPr>
        <p:spPr>
          <a:xfrm>
            <a:off x="1696725" y="6211669"/>
            <a:ext cx="177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Thu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Oct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16, 1952</a:t>
            </a:r>
            <a:endParaRPr lang="pt-PT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C155EB3-5E5D-66EB-BEFC-0FD8A689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661" y="0"/>
            <a:ext cx="3748087" cy="61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8F24767-047A-B07A-BC9D-2B481DB4C415}"/>
              </a:ext>
            </a:extLst>
          </p:cNvPr>
          <p:cNvSpPr txBox="1"/>
          <p:nvPr/>
        </p:nvSpPr>
        <p:spPr>
          <a:xfrm>
            <a:off x="4003288" y="6349285"/>
            <a:ext cx="306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Sun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</a:t>
            </a:r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Sep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 08, 1912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F4867E-C642-D5BE-0D75-3CBCC25FFB16}"/>
              </a:ext>
            </a:extLst>
          </p:cNvPr>
          <p:cNvSpPr txBox="1"/>
          <p:nvPr/>
        </p:nvSpPr>
        <p:spPr>
          <a:xfrm>
            <a:off x="8430322" y="5731727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dirty="0" err="1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Wed</a:t>
            </a:r>
            <a:r>
              <a:rPr lang="pt-PT" b="0" i="0" dirty="0">
                <a:solidFill>
                  <a:srgbClr val="000000"/>
                </a:solidFill>
                <a:effectLst/>
                <a:latin typeface="Courier" panose="02070309020205020404" pitchFamily="49" charset="0"/>
              </a:rPr>
              <a:t>, Mar 31, 1920</a:t>
            </a:r>
            <a:endParaRPr lang="pt-PT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2709F89-0807-5BAB-0891-C40E4DE5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885" y="219638"/>
            <a:ext cx="3992795" cy="536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71713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2259</TotalTime>
  <Words>1248</Words>
  <Application>Microsoft Macintosh PowerPoint</Application>
  <PresentationFormat>Ecrã Panorâmico</PresentationFormat>
  <Paragraphs>141</Paragraphs>
  <Slides>45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7" baseType="lpstr">
      <vt:lpstr>-webkit-standard</vt:lpstr>
      <vt:lpstr>.AppleSystemUIFont</vt:lpstr>
      <vt:lpstr>Aaux Next Regular</vt:lpstr>
      <vt:lpstr>American Typewriter</vt:lpstr>
      <vt:lpstr>Arial</vt:lpstr>
      <vt:lpstr>Calibri</vt:lpstr>
      <vt:lpstr>Cambria</vt:lpstr>
      <vt:lpstr>Courier</vt:lpstr>
      <vt:lpstr>Franklin Gothic Book</vt:lpstr>
      <vt:lpstr>Josefin Sans</vt:lpstr>
      <vt:lpstr>Söhne</vt:lpstr>
      <vt:lpstr>Cortar</vt:lpstr>
      <vt:lpstr>O Elefante na Sala A Revolução da IA na Educação e os Desafios que Não Podemos Ignorar </vt:lpstr>
      <vt:lpstr>A Inteligência Artificial não nos vai substituir</vt:lpstr>
      <vt:lpstr>quem  nos vai substituir são pessoas que utilizam A Inteligência Artificial para aumentar as suas competências</vt:lpstr>
      <vt:lpstr>Apresentação do PowerPoint</vt:lpstr>
      <vt:lpstr>Ritmo cada vez mais acelerado da mudança</vt:lpstr>
      <vt:lpstr>Apresentação do PowerPoint</vt:lpstr>
      <vt:lpstr>Resistência à mudança e  A Mudança como (única) constante</vt:lpstr>
      <vt:lpstr>Apresentação do PowerPoint</vt:lpstr>
      <vt:lpstr>Apresentação do PowerPoint</vt:lpstr>
      <vt:lpstr>Ursos de Peluche Proibidos pelas Professoras Thu, Aug 22, 1907</vt:lpstr>
      <vt:lpstr>Estado da arte</vt:lpstr>
      <vt:lpstr>História da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pode ser utilizada a IA no contexto escolar</vt:lpstr>
      <vt:lpstr>Apresentação do PowerPoint</vt:lpstr>
      <vt:lpstr>Apresentação do PowerPoint</vt:lpstr>
      <vt:lpstr>O PROBLEMA DAS 2 SIGMAS</vt:lpstr>
      <vt:lpstr>O Desafio de Bloom: Alcançar os Benefícios da Tutoria Individual em Grupo </vt:lpstr>
      <vt:lpstr>Será a IA o caminho para superar as 2 sigmas? </vt:lpstr>
      <vt:lpstr>“A IA pode ser tudo o que quiseres, depende do prompt.” – Uyi, 14 anos, Nigéria</vt:lpstr>
      <vt:lpstr>A VOZ DE UYI: APRENDER COM IA NA NIGÉRIA </vt:lpstr>
      <vt:lpstr>RESULTADOS: 6 SEMANAS = 2 ANOS DE APRENDIZAGEM </vt:lpstr>
      <vt:lpstr>Apresentação do PowerPoint</vt:lpstr>
      <vt:lpstr>Apresentação do PowerPoint</vt:lpstr>
      <vt:lpstr>LLM’s como ferramentas de indução de pensamento crítico</vt:lpstr>
      <vt:lpstr>Evolução do Conhecimento Digital: De Documentos para Diálogos </vt:lpstr>
      <vt:lpstr>As evidências apontam para os LLM’s ajudarem mais os menos experientes</vt:lpstr>
      <vt:lpstr>Apresentação do PowerPoint</vt:lpstr>
      <vt:lpstr>Os LLM’s como co-piloto</vt:lpstr>
      <vt:lpstr>“65% das crianças de hoje vão exercer profissões que ainda não foram inventadas” </vt:lpstr>
      <vt:lpstr>Como se está a adaptar a IA a esta forma de produção de conhecimento?</vt:lpstr>
      <vt:lpstr>Apresentação do PowerPoint</vt:lpstr>
      <vt:lpstr>Apresentação do PowerPoint</vt:lpstr>
      <vt:lpstr>Nos nossos dias, o acesso ao conhecimento já não é fator determinante. </vt:lpstr>
      <vt:lpstr>Apresentação do PowerPoint</vt:lpstr>
      <vt:lpstr>Remodelação de recursos existentes</vt:lpstr>
      <vt:lpstr>Remodelação de recursos existentes</vt:lpstr>
      <vt:lpstr>irá a IA a Canibalizar o resto da ciência?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Miguel Oliveira</cp:lastModifiedBy>
  <cp:revision>6</cp:revision>
  <dcterms:created xsi:type="dcterms:W3CDTF">2024-10-11T10:36:02Z</dcterms:created>
  <dcterms:modified xsi:type="dcterms:W3CDTF">2025-03-30T14:21:34Z</dcterms:modified>
</cp:coreProperties>
</file>